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1" r:id="rId5"/>
    <p:sldId id="264" r:id="rId6"/>
    <p:sldId id="260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5B237-E98A-4277-A505-A851CF50893A}" v="853" dt="2024-07-18T19:22:42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aesler Orellana" userId="b069d1af-4889-4c67-af6e-67a06b16a570" providerId="ADAL" clId="{86D5B237-E98A-4277-A505-A851CF50893A}"/>
    <pc:docChg chg="undo redo custSel addSld delSld modSld sldOrd modMainMaster">
      <pc:chgData name="Daniel Baesler Orellana" userId="b069d1af-4889-4c67-af6e-67a06b16a570" providerId="ADAL" clId="{86D5B237-E98A-4277-A505-A851CF50893A}" dt="2024-07-18T21:47:25.909" v="2119" actId="1076"/>
      <pc:docMkLst>
        <pc:docMk/>
      </pc:docMkLst>
      <pc:sldChg chg="addSp delSp modSp mod modTransition setBg">
        <pc:chgData name="Daniel Baesler Orellana" userId="b069d1af-4889-4c67-af6e-67a06b16a570" providerId="ADAL" clId="{86D5B237-E98A-4277-A505-A851CF50893A}" dt="2024-07-18T15:39:25.041" v="2105" actId="207"/>
        <pc:sldMkLst>
          <pc:docMk/>
          <pc:sldMk cId="1462774064" sldId="256"/>
        </pc:sldMkLst>
        <pc:spChg chg="add del mod">
          <ac:chgData name="Daniel Baesler Orellana" userId="b069d1af-4889-4c67-af6e-67a06b16a570" providerId="ADAL" clId="{86D5B237-E98A-4277-A505-A851CF50893A}" dt="2024-07-15T22:21:19.158" v="1157" actId="478"/>
          <ac:spMkLst>
            <pc:docMk/>
            <pc:sldMk cId="1462774064" sldId="256"/>
            <ac:spMk id="2" creationId="{DF14AF9C-5975-CEA1-174E-76644608D6ED}"/>
          </ac:spMkLst>
        </pc:spChg>
        <pc:spChg chg="add mod">
          <ac:chgData name="Daniel Baesler Orellana" userId="b069d1af-4889-4c67-af6e-67a06b16a570" providerId="ADAL" clId="{86D5B237-E98A-4277-A505-A851CF50893A}" dt="2024-07-18T15:39:12.986" v="2104" actId="20577"/>
          <ac:spMkLst>
            <pc:docMk/>
            <pc:sldMk cId="1462774064" sldId="256"/>
            <ac:spMk id="5" creationId="{95FB1929-974B-004D-3E3C-7802B60717F9}"/>
          </ac:spMkLst>
        </pc:spChg>
        <pc:graphicFrameChg chg="add mod modGraphic">
          <ac:chgData name="Daniel Baesler Orellana" userId="b069d1af-4889-4c67-af6e-67a06b16a570" providerId="ADAL" clId="{86D5B237-E98A-4277-A505-A851CF50893A}" dt="2024-07-18T15:39:25.041" v="2105" actId="207"/>
          <ac:graphicFrameMkLst>
            <pc:docMk/>
            <pc:sldMk cId="1462774064" sldId="256"/>
            <ac:graphicFrameMk id="2" creationId="{0121B289-AC0A-8E36-E606-8A25EF12CA9C}"/>
          </ac:graphicFrameMkLst>
        </pc:graphicFrameChg>
        <pc:picChg chg="add mod ord">
          <ac:chgData name="Daniel Baesler Orellana" userId="b069d1af-4889-4c67-af6e-67a06b16a570" providerId="ADAL" clId="{86D5B237-E98A-4277-A505-A851CF50893A}" dt="2024-07-18T15:28:52.529" v="2009" actId="167"/>
          <ac:picMkLst>
            <pc:docMk/>
            <pc:sldMk cId="1462774064" sldId="256"/>
            <ac:picMk id="3" creationId="{B19903C3-71E6-CD73-53F1-9449E3D6488C}"/>
          </ac:picMkLst>
        </pc:picChg>
        <pc:picChg chg="mod">
          <ac:chgData name="Daniel Baesler Orellana" userId="b069d1af-4889-4c67-af6e-67a06b16a570" providerId="ADAL" clId="{86D5B237-E98A-4277-A505-A851CF50893A}" dt="2024-07-18T15:38:25.209" v="2077" actId="1076"/>
          <ac:picMkLst>
            <pc:docMk/>
            <pc:sldMk cId="1462774064" sldId="256"/>
            <ac:picMk id="4" creationId="{753561FC-1065-B5F0-B419-50BDF9DEE418}"/>
          </ac:picMkLst>
        </pc:picChg>
      </pc:sldChg>
      <pc:sldChg chg="addSp delSp modSp mod modTransition setBg">
        <pc:chgData name="Daniel Baesler Orellana" userId="b069d1af-4889-4c67-af6e-67a06b16a570" providerId="ADAL" clId="{86D5B237-E98A-4277-A505-A851CF50893A}" dt="2024-07-18T18:46:16.925" v="2113" actId="115"/>
        <pc:sldMkLst>
          <pc:docMk/>
          <pc:sldMk cId="758177773" sldId="257"/>
        </pc:sldMkLst>
        <pc:spChg chg="mod">
          <ac:chgData name="Daniel Baesler Orellana" userId="b069d1af-4889-4c67-af6e-67a06b16a570" providerId="ADAL" clId="{86D5B237-E98A-4277-A505-A851CF50893A}" dt="2024-07-10T16:41:35.547" v="133" actId="1076"/>
          <ac:spMkLst>
            <pc:docMk/>
            <pc:sldMk cId="758177773" sldId="257"/>
            <ac:spMk id="2" creationId="{A2FECC6C-F98D-9287-B62A-DA1FB6D8DE3C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6" creationId="{AD3437D6-FE04-581C-6F50-DD6A563623CC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7" creationId="{EA1B3CF9-82FD-37D9-871A-266E2323FBF0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8" creationId="{9998AC4E-20DA-4A1D-A0D0-BD77675A927E}"/>
          </ac:spMkLst>
        </pc:spChg>
        <pc:spChg chg="add del">
          <ac:chgData name="Daniel Baesler Orellana" userId="b069d1af-4889-4c67-af6e-67a06b16a570" providerId="ADAL" clId="{86D5B237-E98A-4277-A505-A851CF50893A}" dt="2024-07-10T16:16:47.377" v="30" actId="26606"/>
          <ac:spMkLst>
            <pc:docMk/>
            <pc:sldMk cId="758177773" sldId="257"/>
            <ac:spMk id="9" creationId="{362810D9-2C5A-477D-949C-C191895477F3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0" creationId="{47DA580C-7F40-51B4-9DCD-B7701BC90E3A}"/>
          </ac:spMkLst>
        </pc:spChg>
        <pc:spChg chg="add del">
          <ac:chgData name="Daniel Baesler Orellana" userId="b069d1af-4889-4c67-af6e-67a06b16a570" providerId="ADAL" clId="{86D5B237-E98A-4277-A505-A851CF50893A}" dt="2024-07-10T16:16:47.377" v="30" actId="26606"/>
          <ac:spMkLst>
            <pc:docMk/>
            <pc:sldMk cId="758177773" sldId="257"/>
            <ac:spMk id="11" creationId="{081E4A58-353D-44AE-B2FC-2A74E2E400F7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2" creationId="{6297A13D-810A-E73E-0A36-125B6B834790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3" creationId="{23C68433-6BFA-B2A1-5DA6-36CC48824C40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4" creationId="{2AA25C5C-A450-4C49-D773-4CF6A5C55FBF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5" creationId="{1996822F-18B5-13A8-D009-B0A95176F71D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6" creationId="{8D3C8ECF-0BBE-2FB9-479E-24BDFB9F327F}"/>
          </ac:spMkLst>
        </pc:spChg>
        <pc:spChg chg="mod">
          <ac:chgData name="Daniel Baesler Orellana" userId="b069d1af-4889-4c67-af6e-67a06b16a570" providerId="ADAL" clId="{86D5B237-E98A-4277-A505-A851CF50893A}" dt="2024-07-10T16:18:17.177" v="33" actId="18245"/>
          <ac:spMkLst>
            <pc:docMk/>
            <pc:sldMk cId="758177773" sldId="257"/>
            <ac:spMk id="17" creationId="{0BABAF1C-CC92-2800-1903-3B7998F36CE5}"/>
          </ac:spMkLst>
        </pc:spChg>
        <pc:spChg chg="mod">
          <ac:chgData name="Daniel Baesler Orellana" userId="b069d1af-4889-4c67-af6e-67a06b16a570" providerId="ADAL" clId="{86D5B237-E98A-4277-A505-A851CF50893A}" dt="2024-07-10T16:18:11.770" v="32" actId="18245"/>
          <ac:spMkLst>
            <pc:docMk/>
            <pc:sldMk cId="758177773" sldId="257"/>
            <ac:spMk id="18" creationId="{08CC7377-1F41-62AF-C3C8-304B85188F1C}"/>
          </ac:spMkLst>
        </pc:spChg>
        <pc:spChg chg="add del mod">
          <ac:chgData name="Daniel Baesler Orellana" userId="b069d1af-4889-4c67-af6e-67a06b16a570" providerId="ADAL" clId="{86D5B237-E98A-4277-A505-A851CF50893A}" dt="2024-07-10T19:16:32.498" v="309" actId="478"/>
          <ac:spMkLst>
            <pc:docMk/>
            <pc:sldMk cId="758177773" sldId="257"/>
            <ac:spMk id="20" creationId="{E239147B-1884-BD75-55D1-2871CCDBC33B}"/>
          </ac:spMkLst>
        </pc:spChg>
        <pc:spChg chg="add del">
          <ac:chgData name="Daniel Baesler Orellana" userId="b069d1af-4889-4c67-af6e-67a06b16a570" providerId="ADAL" clId="{86D5B237-E98A-4277-A505-A851CF50893A}" dt="2024-07-10T18:44:13.715" v="252" actId="478"/>
          <ac:spMkLst>
            <pc:docMk/>
            <pc:sldMk cId="758177773" sldId="257"/>
            <ac:spMk id="22" creationId="{D56FB4B3-8B9E-9ED4-9F59-C4810D9CBC85}"/>
          </ac:spMkLst>
        </pc:spChg>
        <pc:spChg chg="add del">
          <ac:chgData name="Daniel Baesler Orellana" userId="b069d1af-4889-4c67-af6e-67a06b16a570" providerId="ADAL" clId="{86D5B237-E98A-4277-A505-A851CF50893A}" dt="2024-07-10T18:46:05.658" v="256" actId="478"/>
          <ac:spMkLst>
            <pc:docMk/>
            <pc:sldMk cId="758177773" sldId="257"/>
            <ac:spMk id="27" creationId="{682C2938-019C-B877-E372-64781087FE91}"/>
          </ac:spMkLst>
        </pc:spChg>
        <pc:spChg chg="add mod">
          <ac:chgData name="Daniel Baesler Orellana" userId="b069d1af-4889-4c67-af6e-67a06b16a570" providerId="ADAL" clId="{86D5B237-E98A-4277-A505-A851CF50893A}" dt="2024-07-11T21:16:53.091" v="414" actId="207"/>
          <ac:spMkLst>
            <pc:docMk/>
            <pc:sldMk cId="758177773" sldId="257"/>
            <ac:spMk id="43" creationId="{3FD1B011-0CE2-0692-4405-F68EDDDCECBD}"/>
          </ac:spMkLst>
        </pc:spChg>
        <pc:grpChg chg="mod">
          <ac:chgData name="Daniel Baesler Orellana" userId="b069d1af-4889-4c67-af6e-67a06b16a570" providerId="ADAL" clId="{86D5B237-E98A-4277-A505-A851CF50893A}" dt="2024-07-10T16:18:17.177" v="33" actId="18245"/>
          <ac:grpSpMkLst>
            <pc:docMk/>
            <pc:sldMk cId="758177773" sldId="257"/>
            <ac:grpSpMk id="5" creationId="{1003F98A-6663-DCDE-DD94-6A759F0D3E26}"/>
          </ac:grpSpMkLst>
        </pc:grpChg>
        <pc:graphicFrameChg chg="add del mod modGraphic">
          <ac:chgData name="Daniel Baesler Orellana" userId="b069d1af-4889-4c67-af6e-67a06b16a570" providerId="ADAL" clId="{86D5B237-E98A-4277-A505-A851CF50893A}" dt="2024-07-10T19:18:19.161" v="330" actId="478"/>
          <ac:graphicFrameMkLst>
            <pc:docMk/>
            <pc:sldMk cId="758177773" sldId="257"/>
            <ac:graphicFrameMk id="4" creationId="{BB8850E4-9720-857F-D01F-77E035E497D7}"/>
          </ac:graphicFrameMkLst>
        </pc:graphicFrameChg>
        <pc:graphicFrameChg chg="add mod modGraphic">
          <ac:chgData name="Daniel Baesler Orellana" userId="b069d1af-4889-4c67-af6e-67a06b16a570" providerId="ADAL" clId="{86D5B237-E98A-4277-A505-A851CF50893A}" dt="2024-07-17T19:00:16.894" v="1479" actId="3626"/>
          <ac:graphicFrameMkLst>
            <pc:docMk/>
            <pc:sldMk cId="758177773" sldId="257"/>
            <ac:graphicFrameMk id="19" creationId="{26F42E41-85F5-AB36-EB3E-86BE94FED9A4}"/>
          </ac:graphicFrameMkLst>
        </pc:graphicFrameChg>
        <pc:graphicFrameChg chg="add del mod modGraphic">
          <ac:chgData name="Daniel Baesler Orellana" userId="b069d1af-4889-4c67-af6e-67a06b16a570" providerId="ADAL" clId="{86D5B237-E98A-4277-A505-A851CF50893A}" dt="2024-07-10T18:43:15.370" v="250" actId="478"/>
          <ac:graphicFrameMkLst>
            <pc:docMk/>
            <pc:sldMk cId="758177773" sldId="257"/>
            <ac:graphicFrameMk id="21" creationId="{E606967D-313A-F55C-EF29-880D0AC4DEA7}"/>
          </ac:graphicFrameMkLst>
        </pc:graphicFrameChg>
        <pc:graphicFrameChg chg="add mod modGraphic">
          <ac:chgData name="Daniel Baesler Orellana" userId="b069d1af-4889-4c67-af6e-67a06b16a570" providerId="ADAL" clId="{86D5B237-E98A-4277-A505-A851CF50893A}" dt="2024-07-18T18:46:16.925" v="2113" actId="115"/>
          <ac:graphicFrameMkLst>
            <pc:docMk/>
            <pc:sldMk cId="758177773" sldId="257"/>
            <ac:graphicFrameMk id="42" creationId="{56CD717F-404B-6DA2-A568-9C3F0B995A5E}"/>
          </ac:graphicFrameMkLst>
        </pc:graphicFrameChg>
        <pc:picChg chg="add mod ord">
          <ac:chgData name="Daniel Baesler Orellana" userId="b069d1af-4889-4c67-af6e-67a06b16a570" providerId="ADAL" clId="{86D5B237-E98A-4277-A505-A851CF50893A}" dt="2024-07-18T15:29:10.569" v="2012" actId="167"/>
          <ac:picMkLst>
            <pc:docMk/>
            <pc:sldMk cId="758177773" sldId="257"/>
            <ac:picMk id="4" creationId="{79683514-D021-6C7C-A686-F9304488F006}"/>
          </ac:picMkLst>
        </pc:picChg>
        <pc:picChg chg="add del mod">
          <ac:chgData name="Daniel Baesler Orellana" userId="b069d1af-4889-4c67-af6e-67a06b16a570" providerId="ADAL" clId="{86D5B237-E98A-4277-A505-A851CF50893A}" dt="2024-07-09T22:12:09.048" v="3" actId="478"/>
          <ac:picMkLst>
            <pc:docMk/>
            <pc:sldMk cId="758177773" sldId="257"/>
            <ac:picMk id="2050" creationId="{9D618C00-8389-A0AC-AC17-9340CFA5FBB9}"/>
          </ac:picMkLst>
        </pc:picChg>
        <pc:cxnChg chg="add del mod">
          <ac:chgData name="Daniel Baesler Orellana" userId="b069d1af-4889-4c67-af6e-67a06b16a570" providerId="ADAL" clId="{86D5B237-E98A-4277-A505-A851CF50893A}" dt="2024-07-10T19:19:25.708" v="338" actId="478"/>
          <ac:cxnSpMkLst>
            <pc:docMk/>
            <pc:sldMk cId="758177773" sldId="257"/>
            <ac:cxnSpMk id="24" creationId="{E70BD2C8-8AB8-1412-D3D7-F246E17054D0}"/>
          </ac:cxnSpMkLst>
        </pc:cxnChg>
        <pc:cxnChg chg="add del mod">
          <ac:chgData name="Daniel Baesler Orellana" userId="b069d1af-4889-4c67-af6e-67a06b16a570" providerId="ADAL" clId="{86D5B237-E98A-4277-A505-A851CF50893A}" dt="2024-07-10T19:19:33.724" v="340" actId="478"/>
          <ac:cxnSpMkLst>
            <pc:docMk/>
            <pc:sldMk cId="758177773" sldId="257"/>
            <ac:cxnSpMk id="28" creationId="{CA5D47B6-B82A-18F5-3FC0-42073D7D34A2}"/>
          </ac:cxnSpMkLst>
        </pc:cxnChg>
        <pc:cxnChg chg="add del mod">
          <ac:chgData name="Daniel Baesler Orellana" userId="b069d1af-4889-4c67-af6e-67a06b16a570" providerId="ADAL" clId="{86D5B237-E98A-4277-A505-A851CF50893A}" dt="2024-07-10T19:19:29.463" v="339" actId="478"/>
          <ac:cxnSpMkLst>
            <pc:docMk/>
            <pc:sldMk cId="758177773" sldId="257"/>
            <ac:cxnSpMk id="29" creationId="{B3D33091-A28F-8623-9FDE-366B69F9C3E0}"/>
          </ac:cxnSpMkLst>
        </pc:cxnChg>
        <pc:cxnChg chg="add del mod">
          <ac:chgData name="Daniel Baesler Orellana" userId="b069d1af-4889-4c67-af6e-67a06b16a570" providerId="ADAL" clId="{86D5B237-E98A-4277-A505-A851CF50893A}" dt="2024-07-10T19:19:21.669" v="337" actId="478"/>
          <ac:cxnSpMkLst>
            <pc:docMk/>
            <pc:sldMk cId="758177773" sldId="257"/>
            <ac:cxnSpMk id="40" creationId="{53256A61-49F9-0E3C-E832-8711F539D071}"/>
          </ac:cxnSpMkLst>
        </pc:cxnChg>
      </pc:sldChg>
      <pc:sldChg chg="addSp delSp modSp add del mod ord modTransition">
        <pc:chgData name="Daniel Baesler Orellana" userId="b069d1af-4889-4c67-af6e-67a06b16a570" providerId="ADAL" clId="{86D5B237-E98A-4277-A505-A851CF50893A}" dt="2024-07-18T15:30:35.979" v="2030" actId="167"/>
        <pc:sldMkLst>
          <pc:docMk/>
          <pc:sldMk cId="1133522607" sldId="258"/>
        </pc:sldMkLst>
        <pc:spChg chg="add mod">
          <ac:chgData name="Daniel Baesler Orellana" userId="b069d1af-4889-4c67-af6e-67a06b16a570" providerId="ADAL" clId="{86D5B237-E98A-4277-A505-A851CF50893A}" dt="2024-07-15T13:12:21.752" v="583" actId="207"/>
          <ac:spMkLst>
            <pc:docMk/>
            <pc:sldMk cId="1133522607" sldId="258"/>
            <ac:spMk id="8" creationId="{56F9F013-B1FB-E90F-F1FC-36C74E10DE9F}"/>
          </ac:spMkLst>
        </pc:spChg>
        <pc:spChg chg="add mod">
          <ac:chgData name="Daniel Baesler Orellana" userId="b069d1af-4889-4c67-af6e-67a06b16a570" providerId="ADAL" clId="{86D5B237-E98A-4277-A505-A851CF50893A}" dt="2024-07-17T13:33:00.763" v="1158" actId="20577"/>
          <ac:spMkLst>
            <pc:docMk/>
            <pc:sldMk cId="1133522607" sldId="258"/>
            <ac:spMk id="15" creationId="{4BC6FEF6-008B-5EB6-B07C-2D9DAD69D712}"/>
          </ac:spMkLst>
        </pc:spChg>
        <pc:spChg chg="add del">
          <ac:chgData name="Daniel Baesler Orellana" userId="b069d1af-4889-4c67-af6e-67a06b16a570" providerId="ADAL" clId="{86D5B237-E98A-4277-A505-A851CF50893A}" dt="2024-07-15T12:41:10.956" v="481" actId="478"/>
          <ac:spMkLst>
            <pc:docMk/>
            <pc:sldMk cId="1133522607" sldId="258"/>
            <ac:spMk id="20" creationId="{E239147B-1884-BD75-55D1-2871CCDBC33B}"/>
          </ac:spMkLst>
        </pc:spChg>
        <pc:graphicFrameChg chg="add del modGraphic">
          <ac:chgData name="Daniel Baesler Orellana" userId="b069d1af-4889-4c67-af6e-67a06b16a570" providerId="ADAL" clId="{86D5B237-E98A-4277-A505-A851CF50893A}" dt="2024-07-15T12:37:25.394" v="457" actId="478"/>
          <ac:graphicFrameMkLst>
            <pc:docMk/>
            <pc:sldMk cId="1133522607" sldId="258"/>
            <ac:graphicFrameMk id="3" creationId="{00B5F0DA-89C1-B301-87DD-C6FD079A55D5}"/>
          </ac:graphicFrameMkLst>
        </pc:graphicFrameChg>
        <pc:graphicFrameChg chg="add del modGraphic">
          <ac:chgData name="Daniel Baesler Orellana" userId="b069d1af-4889-4c67-af6e-67a06b16a570" providerId="ADAL" clId="{86D5B237-E98A-4277-A505-A851CF50893A}" dt="2024-07-15T12:39:19.540" v="461" actId="1032"/>
          <ac:graphicFrameMkLst>
            <pc:docMk/>
            <pc:sldMk cId="1133522607" sldId="258"/>
            <ac:graphicFrameMk id="4" creationId="{4946E537-F4C1-65DE-F297-CE83F09FDCB7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0T18:54:34.550" v="285" actId="478"/>
          <ac:graphicFrameMkLst>
            <pc:docMk/>
            <pc:sldMk cId="1133522607" sldId="258"/>
            <ac:graphicFrameMk id="4" creationId="{BB8850E4-9720-857F-D01F-77E035E497D7}"/>
          </ac:graphicFrameMkLst>
        </pc:graphicFrameChg>
        <pc:graphicFrameChg chg="add del mod modGraphic">
          <ac:chgData name="Daniel Baesler Orellana" userId="b069d1af-4889-4c67-af6e-67a06b16a570" providerId="ADAL" clId="{86D5B237-E98A-4277-A505-A851CF50893A}" dt="2024-07-17T17:03:38.744" v="1478"/>
          <ac:graphicFrameMkLst>
            <pc:docMk/>
            <pc:sldMk cId="1133522607" sldId="258"/>
            <ac:graphicFrameMk id="5" creationId="{DD5C5DCF-D526-FB26-01A9-1A2F8B5BD4A2}"/>
          </ac:graphicFrameMkLst>
        </pc:graphicFrameChg>
        <pc:graphicFrameChg chg="add del mod modGraphic">
          <ac:chgData name="Daniel Baesler Orellana" userId="b069d1af-4889-4c67-af6e-67a06b16a570" providerId="ADAL" clId="{86D5B237-E98A-4277-A505-A851CF50893A}" dt="2024-07-15T12:41:09.454" v="479" actId="1032"/>
          <ac:graphicFrameMkLst>
            <pc:docMk/>
            <pc:sldMk cId="1133522607" sldId="258"/>
            <ac:graphicFrameMk id="6" creationId="{415D247F-F869-3F37-796B-F9021EC10570}"/>
          </ac:graphicFrameMkLst>
        </pc:graphicFrameChg>
        <pc:graphicFrameChg chg="add mod modGraphic">
          <ac:chgData name="Daniel Baesler Orellana" userId="b069d1af-4889-4c67-af6e-67a06b16a570" providerId="ADAL" clId="{86D5B237-E98A-4277-A505-A851CF50893A}" dt="2024-07-17T17:01:07.434" v="1429" actId="1076"/>
          <ac:graphicFrameMkLst>
            <pc:docMk/>
            <pc:sldMk cId="1133522607" sldId="258"/>
            <ac:graphicFrameMk id="7" creationId="{F0B7075B-43BE-BCA6-2295-7D735CA2291C}"/>
          </ac:graphicFrameMkLst>
        </pc:graphicFrameChg>
        <pc:graphicFrameChg chg="mod modGraphic">
          <ac:chgData name="Daniel Baesler Orellana" userId="b069d1af-4889-4c67-af6e-67a06b16a570" providerId="ADAL" clId="{86D5B237-E98A-4277-A505-A851CF50893A}" dt="2024-07-15T13:12:00.781" v="582" actId="339"/>
          <ac:graphicFrameMkLst>
            <pc:docMk/>
            <pc:sldMk cId="1133522607" sldId="258"/>
            <ac:graphicFrameMk id="19" creationId="{26F42E41-85F5-AB36-EB3E-86BE94FED9A4}"/>
          </ac:graphicFrameMkLst>
        </pc:graphicFrameChg>
        <pc:picChg chg="add mod ord">
          <ac:chgData name="Daniel Baesler Orellana" userId="b069d1af-4889-4c67-af6e-67a06b16a570" providerId="ADAL" clId="{86D5B237-E98A-4277-A505-A851CF50893A}" dt="2024-07-18T15:30:35.979" v="2030" actId="167"/>
          <ac:picMkLst>
            <pc:docMk/>
            <pc:sldMk cId="1133522607" sldId="258"/>
            <ac:picMk id="3" creationId="{86245103-1F17-B253-59C0-21155086EDD6}"/>
          </ac:picMkLst>
        </pc:picChg>
        <pc:picChg chg="add mod">
          <ac:chgData name="Daniel Baesler Orellana" userId="b069d1af-4889-4c67-af6e-67a06b16a570" providerId="ADAL" clId="{86D5B237-E98A-4277-A505-A851CF50893A}" dt="2024-07-15T16:25:54.334" v="601" actId="1076"/>
          <ac:picMkLst>
            <pc:docMk/>
            <pc:sldMk cId="1133522607" sldId="258"/>
            <ac:picMk id="14" creationId="{C6DAC7E8-FC73-DD63-55EE-02A44F4B365E}"/>
          </ac:picMkLst>
        </pc:picChg>
        <pc:cxnChg chg="add mod">
          <ac:chgData name="Daniel Baesler Orellana" userId="b069d1af-4889-4c67-af6e-67a06b16a570" providerId="ADAL" clId="{86D5B237-E98A-4277-A505-A851CF50893A}" dt="2024-07-15T13:10:27.077" v="578" actId="14100"/>
          <ac:cxnSpMkLst>
            <pc:docMk/>
            <pc:sldMk cId="1133522607" sldId="258"/>
            <ac:cxnSpMk id="10" creationId="{1DEE7090-2C1D-80E5-6F24-18986E071059}"/>
          </ac:cxnSpMkLst>
        </pc:cxnChg>
        <pc:cxnChg chg="del mod">
          <ac:chgData name="Daniel Baesler Orellana" userId="b069d1af-4889-4c67-af6e-67a06b16a570" providerId="ADAL" clId="{86D5B237-E98A-4277-A505-A851CF50893A}" dt="2024-07-10T18:54:01.968" v="278" actId="478"/>
          <ac:cxnSpMkLst>
            <pc:docMk/>
            <pc:sldMk cId="1133522607" sldId="258"/>
            <ac:cxnSpMk id="24" creationId="{E70BD2C8-8AB8-1412-D3D7-F246E17054D0}"/>
          </ac:cxnSpMkLst>
        </pc:cxnChg>
        <pc:cxnChg chg="mod">
          <ac:chgData name="Daniel Baesler Orellana" userId="b069d1af-4889-4c67-af6e-67a06b16a570" providerId="ADAL" clId="{86D5B237-E98A-4277-A505-A851CF50893A}" dt="2024-07-10T19:25:19.803" v="370" actId="14100"/>
          <ac:cxnSpMkLst>
            <pc:docMk/>
            <pc:sldMk cId="1133522607" sldId="258"/>
            <ac:cxnSpMk id="28" creationId="{CA5D47B6-B82A-18F5-3FC0-42073D7D34A2}"/>
          </ac:cxnSpMkLst>
        </pc:cxnChg>
        <pc:cxnChg chg="del mod">
          <ac:chgData name="Daniel Baesler Orellana" userId="b069d1af-4889-4c67-af6e-67a06b16a570" providerId="ADAL" clId="{86D5B237-E98A-4277-A505-A851CF50893A}" dt="2024-07-10T18:58:25.841" v="301" actId="478"/>
          <ac:cxnSpMkLst>
            <pc:docMk/>
            <pc:sldMk cId="1133522607" sldId="258"/>
            <ac:cxnSpMk id="29" creationId="{B3D33091-A28F-8623-9FDE-366B69F9C3E0}"/>
          </ac:cxnSpMkLst>
        </pc:cxnChg>
      </pc:sldChg>
      <pc:sldChg chg="addSp delSp modSp add mod ord modTransition setBg">
        <pc:chgData name="Daniel Baesler Orellana" userId="b069d1af-4889-4c67-af6e-67a06b16a570" providerId="ADAL" clId="{86D5B237-E98A-4277-A505-A851CF50893A}" dt="2024-07-18T19:22:42.061" v="2118"/>
        <pc:sldMkLst>
          <pc:docMk/>
          <pc:sldMk cId="3855531115" sldId="259"/>
        </pc:sldMkLst>
        <pc:spChg chg="del">
          <ac:chgData name="Daniel Baesler Orellana" userId="b069d1af-4889-4c67-af6e-67a06b16a570" providerId="ADAL" clId="{86D5B237-E98A-4277-A505-A851CF50893A}" dt="2024-07-15T13:22:08.059" v="589" actId="478"/>
          <ac:spMkLst>
            <pc:docMk/>
            <pc:sldMk cId="3855531115" sldId="259"/>
            <ac:spMk id="8" creationId="{56F9F013-B1FB-E90F-F1FC-36C74E10DE9F}"/>
          </ac:spMkLst>
        </pc:spChg>
        <pc:spChg chg="add mod">
          <ac:chgData name="Daniel Baesler Orellana" userId="b069d1af-4889-4c67-af6e-67a06b16a570" providerId="ADAL" clId="{86D5B237-E98A-4277-A505-A851CF50893A}" dt="2024-07-15T22:00:56.645" v="893" actId="1076"/>
          <ac:spMkLst>
            <pc:docMk/>
            <pc:sldMk cId="3855531115" sldId="259"/>
            <ac:spMk id="9" creationId="{2920F631-E310-938C-06CB-C7B6104CAD38}"/>
          </ac:spMkLst>
        </pc:spChg>
        <pc:spChg chg="add mod">
          <ac:chgData name="Daniel Baesler Orellana" userId="b069d1af-4889-4c67-af6e-67a06b16a570" providerId="ADAL" clId="{86D5B237-E98A-4277-A505-A851CF50893A}" dt="2024-07-15T22:01:01.859" v="894" actId="1076"/>
          <ac:spMkLst>
            <pc:docMk/>
            <pc:sldMk cId="3855531115" sldId="259"/>
            <ac:spMk id="11" creationId="{0776D1D1-3A89-721D-6D7E-AA4E4D52AC70}"/>
          </ac:spMkLst>
        </pc:spChg>
        <pc:spChg chg="del">
          <ac:chgData name="Daniel Baesler Orellana" userId="b069d1af-4889-4c67-af6e-67a06b16a570" providerId="ADAL" clId="{86D5B237-E98A-4277-A505-A851CF50893A}" dt="2024-07-15T13:21:38.513" v="585" actId="478"/>
          <ac:spMkLst>
            <pc:docMk/>
            <pc:sldMk cId="3855531115" sldId="259"/>
            <ac:spMk id="20" creationId="{E239147B-1884-BD75-55D1-2871CCDBC33B}"/>
          </ac:spMkLst>
        </pc:spChg>
        <pc:graphicFrameChg chg="add mod">
          <ac:chgData name="Daniel Baesler Orellana" userId="b069d1af-4889-4c67-af6e-67a06b16a570" providerId="ADAL" clId="{86D5B237-E98A-4277-A505-A851CF50893A}" dt="2024-07-18T19:22:42.061" v="2118"/>
          <ac:graphicFrameMkLst>
            <pc:docMk/>
            <pc:sldMk cId="3855531115" sldId="259"/>
            <ac:graphicFrameMk id="3" creationId="{C5AA8768-4BBA-FBD5-92EA-09C7444A3339}"/>
          </ac:graphicFrameMkLst>
        </pc:graphicFrameChg>
        <pc:graphicFrameChg chg="add mod">
          <ac:chgData name="Daniel Baesler Orellana" userId="b069d1af-4889-4c67-af6e-67a06b16a570" providerId="ADAL" clId="{86D5B237-E98A-4277-A505-A851CF50893A}" dt="2024-07-18T19:10:18.272" v="2117"/>
          <ac:graphicFrameMkLst>
            <pc:docMk/>
            <pc:sldMk cId="3855531115" sldId="259"/>
            <ac:graphicFrameMk id="4" creationId="{890E9D81-27C4-AC48-D6B2-783D8CAA2D32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5T13:21:42.410" v="586" actId="478"/>
          <ac:graphicFrameMkLst>
            <pc:docMk/>
            <pc:sldMk cId="3855531115" sldId="259"/>
            <ac:graphicFrameMk id="5" creationId="{DD5C5DCF-D526-FB26-01A9-1A2F8B5BD4A2}"/>
          </ac:graphicFrameMkLst>
        </pc:graphicFrameChg>
        <pc:graphicFrameChg chg="add del mod modGraphic">
          <ac:chgData name="Daniel Baesler Orellana" userId="b069d1af-4889-4c67-af6e-67a06b16a570" providerId="ADAL" clId="{86D5B237-E98A-4277-A505-A851CF50893A}" dt="2024-07-15T22:00:50.159" v="892" actId="207"/>
          <ac:graphicFrameMkLst>
            <pc:docMk/>
            <pc:sldMk cId="3855531115" sldId="259"/>
            <ac:graphicFrameMk id="6" creationId="{5D1F7C9E-ECDD-A271-6BAC-17F11E7D38EA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5T13:21:48.084" v="587" actId="478"/>
          <ac:graphicFrameMkLst>
            <pc:docMk/>
            <pc:sldMk cId="3855531115" sldId="259"/>
            <ac:graphicFrameMk id="7" creationId="{F0B7075B-43BE-BCA6-2295-7D735CA2291C}"/>
          </ac:graphicFrameMkLst>
        </pc:graphicFrameChg>
        <pc:graphicFrameChg chg="del mod">
          <ac:chgData name="Daniel Baesler Orellana" userId="b069d1af-4889-4c67-af6e-67a06b16a570" providerId="ADAL" clId="{86D5B237-E98A-4277-A505-A851CF50893A}" dt="2024-07-15T13:22:16.227" v="592" actId="478"/>
          <ac:graphicFrameMkLst>
            <pc:docMk/>
            <pc:sldMk cId="3855531115" sldId="259"/>
            <ac:graphicFrameMk id="19" creationId="{26F42E41-85F5-AB36-EB3E-86BE94FED9A4}"/>
          </ac:graphicFrameMkLst>
        </pc:graphicFrameChg>
        <pc:picChg chg="add mod ord">
          <ac:chgData name="Daniel Baesler Orellana" userId="b069d1af-4889-4c67-af6e-67a06b16a570" providerId="ADAL" clId="{86D5B237-E98A-4277-A505-A851CF50893A}" dt="2024-07-18T15:28:31.263" v="2006" actId="14100"/>
          <ac:picMkLst>
            <pc:docMk/>
            <pc:sldMk cId="3855531115" sldId="259"/>
            <ac:picMk id="7" creationId="{D37F5B5A-160A-7A16-B94A-32DD0573A1D1}"/>
          </ac:picMkLst>
        </pc:picChg>
        <pc:cxnChg chg="del mod">
          <ac:chgData name="Daniel Baesler Orellana" userId="b069d1af-4889-4c67-af6e-67a06b16a570" providerId="ADAL" clId="{86D5B237-E98A-4277-A505-A851CF50893A}" dt="2024-07-15T13:22:10.334" v="590" actId="478"/>
          <ac:cxnSpMkLst>
            <pc:docMk/>
            <pc:sldMk cId="3855531115" sldId="259"/>
            <ac:cxnSpMk id="10" creationId="{1DEE7090-2C1D-80E5-6F24-18986E071059}"/>
          </ac:cxnSpMkLst>
        </pc:cxnChg>
        <pc:cxnChg chg="del">
          <ac:chgData name="Daniel Baesler Orellana" userId="b069d1af-4889-4c67-af6e-67a06b16a570" providerId="ADAL" clId="{86D5B237-E98A-4277-A505-A851CF50893A}" dt="2024-07-15T13:22:04.824" v="588" actId="478"/>
          <ac:cxnSpMkLst>
            <pc:docMk/>
            <pc:sldMk cId="3855531115" sldId="259"/>
            <ac:cxnSpMk id="28" creationId="{CA5D47B6-B82A-18F5-3FC0-42073D7D34A2}"/>
          </ac:cxnSpMkLst>
        </pc:cxnChg>
      </pc:sldChg>
      <pc:sldChg chg="addSp modSp mod modTransition delDesignElem">
        <pc:chgData name="Daniel Baesler Orellana" userId="b069d1af-4889-4c67-af6e-67a06b16a570" providerId="ADAL" clId="{86D5B237-E98A-4277-A505-A851CF50893A}" dt="2024-07-18T15:29:54.945" v="2021" actId="1076"/>
        <pc:sldMkLst>
          <pc:docMk/>
          <pc:sldMk cId="1215430481" sldId="260"/>
        </pc:sldMkLst>
        <pc:spChg chg="add mod">
          <ac:chgData name="Daniel Baesler Orellana" userId="b069d1af-4889-4c67-af6e-67a06b16a570" providerId="ADAL" clId="{86D5B237-E98A-4277-A505-A851CF50893A}" dt="2024-07-17T16:35:06.834" v="1370"/>
          <ac:spMkLst>
            <pc:docMk/>
            <pc:sldMk cId="1215430481" sldId="260"/>
            <ac:spMk id="2" creationId="{89E18AD6-9874-9CFC-F64C-6E8DCCF58A0C}"/>
          </ac:spMkLst>
        </pc:spChg>
        <pc:picChg chg="add mod ord">
          <ac:chgData name="Daniel Baesler Orellana" userId="b069d1af-4889-4c67-af6e-67a06b16a570" providerId="ADAL" clId="{86D5B237-E98A-4277-A505-A851CF50893A}" dt="2024-07-18T15:29:54.945" v="2021" actId="1076"/>
          <ac:picMkLst>
            <pc:docMk/>
            <pc:sldMk cId="1215430481" sldId="260"/>
            <ac:picMk id="3" creationId="{F7ED2030-F305-5126-8F86-D210B8BDE2C3}"/>
          </ac:picMkLst>
        </pc:picChg>
      </pc:sldChg>
      <pc:sldChg chg="addSp delSp modSp add mod setBg">
        <pc:chgData name="Daniel Baesler Orellana" userId="b069d1af-4889-4c67-af6e-67a06b16a570" providerId="ADAL" clId="{86D5B237-E98A-4277-A505-A851CF50893A}" dt="2024-07-18T21:47:25.909" v="2119" actId="1076"/>
        <pc:sldMkLst>
          <pc:docMk/>
          <pc:sldMk cId="2774102873" sldId="261"/>
        </pc:sldMkLst>
        <pc:spChg chg="add mod">
          <ac:chgData name="Daniel Baesler Orellana" userId="b069d1af-4889-4c67-af6e-67a06b16a570" providerId="ADAL" clId="{86D5B237-E98A-4277-A505-A851CF50893A}" dt="2024-07-17T16:02:09.280" v="1349" actId="1076"/>
          <ac:spMkLst>
            <pc:docMk/>
            <pc:sldMk cId="2774102873" sldId="261"/>
            <ac:spMk id="5" creationId="{BA9F9AF8-89AF-C6D0-5276-86FF6B965846}"/>
          </ac:spMkLst>
        </pc:spChg>
        <pc:spChg chg="del">
          <ac:chgData name="Daniel Baesler Orellana" userId="b069d1af-4889-4c67-af6e-67a06b16a570" providerId="ADAL" clId="{86D5B237-E98A-4277-A505-A851CF50893A}" dt="2024-07-17T16:01:23.707" v="1326" actId="478"/>
          <ac:spMkLst>
            <pc:docMk/>
            <pc:sldMk cId="2774102873" sldId="261"/>
            <ac:spMk id="9" creationId="{2920F631-E310-938C-06CB-C7B6104CAD38}"/>
          </ac:spMkLst>
        </pc:spChg>
        <pc:spChg chg="del">
          <ac:chgData name="Daniel Baesler Orellana" userId="b069d1af-4889-4c67-af6e-67a06b16a570" providerId="ADAL" clId="{86D5B237-E98A-4277-A505-A851CF50893A}" dt="2024-07-17T16:01:26.042" v="1327" actId="478"/>
          <ac:spMkLst>
            <pc:docMk/>
            <pc:sldMk cId="2774102873" sldId="261"/>
            <ac:spMk id="11" creationId="{0776D1D1-3A89-721D-6D7E-AA4E4D52AC70}"/>
          </ac:spMkLst>
        </pc:spChg>
        <pc:graphicFrameChg chg="del">
          <ac:chgData name="Daniel Baesler Orellana" userId="b069d1af-4889-4c67-af6e-67a06b16a570" providerId="ADAL" clId="{86D5B237-E98A-4277-A505-A851CF50893A}" dt="2024-07-17T16:01:12.213" v="1323" actId="478"/>
          <ac:graphicFrameMkLst>
            <pc:docMk/>
            <pc:sldMk cId="2774102873" sldId="261"/>
            <ac:graphicFrameMk id="3" creationId="{C5AA8768-4BBA-FBD5-92EA-09C7444A3339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7T16:01:16.003" v="1324" actId="478"/>
          <ac:graphicFrameMkLst>
            <pc:docMk/>
            <pc:sldMk cId="2774102873" sldId="261"/>
            <ac:graphicFrameMk id="4" creationId="{890E9D81-27C4-AC48-D6B2-783D8CAA2D32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7T16:01:21.219" v="1325" actId="478"/>
          <ac:graphicFrameMkLst>
            <pc:docMk/>
            <pc:sldMk cId="2774102873" sldId="261"/>
            <ac:graphicFrameMk id="6" creationId="{5D1F7C9E-ECDD-A271-6BAC-17F11E7D38EA}"/>
          </ac:graphicFrameMkLst>
        </pc:graphicFrameChg>
        <pc:picChg chg="add mod">
          <ac:chgData name="Daniel Baesler Orellana" userId="b069d1af-4889-4c67-af6e-67a06b16a570" providerId="ADAL" clId="{86D5B237-E98A-4277-A505-A851CF50893A}" dt="2024-07-18T21:47:25.909" v="2119" actId="1076"/>
          <ac:picMkLst>
            <pc:docMk/>
            <pc:sldMk cId="2774102873" sldId="261"/>
            <ac:picMk id="7" creationId="{6F29BA43-5230-5FA7-F905-70D5745F0F03}"/>
          </ac:picMkLst>
        </pc:picChg>
      </pc:sldChg>
      <pc:sldChg chg="addSp delSp modSp mod delDesignElem">
        <pc:chgData name="Daniel Baesler Orellana" userId="b069d1af-4889-4c67-af6e-67a06b16a570" providerId="ADAL" clId="{86D5B237-E98A-4277-A505-A851CF50893A}" dt="2024-07-18T15:30:10.844" v="2024" actId="167"/>
        <pc:sldMkLst>
          <pc:docMk/>
          <pc:sldMk cId="994884240" sldId="262"/>
        </pc:sldMkLst>
        <pc:spChg chg="add mod">
          <ac:chgData name="Daniel Baesler Orellana" userId="b069d1af-4889-4c67-af6e-67a06b16a570" providerId="ADAL" clId="{86D5B237-E98A-4277-A505-A851CF50893A}" dt="2024-07-17T16:35:12.004" v="1371"/>
          <ac:spMkLst>
            <pc:docMk/>
            <pc:sldMk cId="994884240" sldId="262"/>
            <ac:spMk id="5" creationId="{72D1E6FC-FA4E-FE09-6E80-21B05F874347}"/>
          </ac:spMkLst>
        </pc:spChg>
        <pc:spChg chg="mod ord">
          <ac:chgData name="Daniel Baesler Orellana" userId="b069d1af-4889-4c67-af6e-67a06b16a570" providerId="ADAL" clId="{86D5B237-E98A-4277-A505-A851CF50893A}" dt="2024-07-17T16:40:21.116" v="1387" actId="14100"/>
          <ac:spMkLst>
            <pc:docMk/>
            <pc:sldMk cId="994884240" sldId="262"/>
            <ac:spMk id="12" creationId="{60278C76-A1E6-0DB4-F3B9-72767E25103A}"/>
          </ac:spMkLst>
        </pc:spChg>
        <pc:picChg chg="del mod">
          <ac:chgData name="Daniel Baesler Orellana" userId="b069d1af-4889-4c67-af6e-67a06b16a570" providerId="ADAL" clId="{86D5B237-E98A-4277-A505-A851CF50893A}" dt="2024-07-17T16:35:15.780" v="1373" actId="478"/>
          <ac:picMkLst>
            <pc:docMk/>
            <pc:sldMk cId="994884240" sldId="262"/>
            <ac:picMk id="2" creationId="{A2EBAE52-39FE-5335-8ED9-36218A1BBDDA}"/>
          </ac:picMkLst>
        </pc:picChg>
        <pc:picChg chg="del">
          <ac:chgData name="Daniel Baesler Orellana" userId="b069d1af-4889-4c67-af6e-67a06b16a570" providerId="ADAL" clId="{86D5B237-E98A-4277-A505-A851CF50893A}" dt="2024-07-17T16:39:28.312" v="1374" actId="478"/>
          <ac:picMkLst>
            <pc:docMk/>
            <pc:sldMk cId="994884240" sldId="262"/>
            <ac:picMk id="4" creationId="{4DF0FE1D-E155-83CA-3B1F-D28BE2C67680}"/>
          </ac:picMkLst>
        </pc:picChg>
        <pc:picChg chg="add mod">
          <ac:chgData name="Daniel Baesler Orellana" userId="b069d1af-4889-4c67-af6e-67a06b16a570" providerId="ADAL" clId="{86D5B237-E98A-4277-A505-A851CF50893A}" dt="2024-07-17T16:40:09.458" v="1384" actId="1076"/>
          <ac:picMkLst>
            <pc:docMk/>
            <pc:sldMk cId="994884240" sldId="262"/>
            <ac:picMk id="7" creationId="{6E275683-58D4-4FF4-27AF-D492BE65B998}"/>
          </ac:picMkLst>
        </pc:picChg>
        <pc:picChg chg="add mod ord">
          <ac:chgData name="Daniel Baesler Orellana" userId="b069d1af-4889-4c67-af6e-67a06b16a570" providerId="ADAL" clId="{86D5B237-E98A-4277-A505-A851CF50893A}" dt="2024-07-18T15:30:10.844" v="2024" actId="167"/>
          <ac:picMkLst>
            <pc:docMk/>
            <pc:sldMk cId="994884240" sldId="262"/>
            <ac:picMk id="8" creationId="{C80DBF99-2D3D-E014-ED09-433307A95E51}"/>
          </ac:picMkLst>
        </pc:picChg>
      </pc:sldChg>
      <pc:sldChg chg="addSp delSp modSp add mod">
        <pc:chgData name="Daniel Baesler Orellana" userId="b069d1af-4889-4c67-af6e-67a06b16a570" providerId="ADAL" clId="{86D5B237-E98A-4277-A505-A851CF50893A}" dt="2024-07-18T15:30:23.139" v="2027" actId="167"/>
        <pc:sldMkLst>
          <pc:docMk/>
          <pc:sldMk cId="3400512250" sldId="263"/>
        </pc:sldMkLst>
        <pc:spChg chg="mod ord">
          <ac:chgData name="Daniel Baesler Orellana" userId="b069d1af-4889-4c67-af6e-67a06b16a570" providerId="ADAL" clId="{86D5B237-E98A-4277-A505-A851CF50893A}" dt="2024-07-17T16:54:43.349" v="1419" actId="1076"/>
          <ac:spMkLst>
            <pc:docMk/>
            <pc:sldMk cId="3400512250" sldId="263"/>
            <ac:spMk id="12" creationId="{60278C76-A1E6-0DB4-F3B9-72767E25103A}"/>
          </ac:spMkLst>
        </pc:spChg>
        <pc:picChg chg="del">
          <ac:chgData name="Daniel Baesler Orellana" userId="b069d1af-4889-4c67-af6e-67a06b16a570" providerId="ADAL" clId="{86D5B237-E98A-4277-A505-A851CF50893A}" dt="2024-07-17T16:51:38.362" v="1389" actId="478"/>
          <ac:picMkLst>
            <pc:docMk/>
            <pc:sldMk cId="3400512250" sldId="263"/>
            <ac:picMk id="3" creationId="{5017B652-6E41-5A2D-2D10-5A4E5A1AF812}"/>
          </ac:picMkLst>
        </pc:picChg>
        <pc:picChg chg="add del mod">
          <ac:chgData name="Daniel Baesler Orellana" userId="b069d1af-4889-4c67-af6e-67a06b16a570" providerId="ADAL" clId="{86D5B237-E98A-4277-A505-A851CF50893A}" dt="2024-07-17T16:53:39.459" v="1401" actId="478"/>
          <ac:picMkLst>
            <pc:docMk/>
            <pc:sldMk cId="3400512250" sldId="263"/>
            <ac:picMk id="4" creationId="{D0F876BE-1600-9A0D-8918-274C949EFF60}"/>
          </ac:picMkLst>
        </pc:picChg>
        <pc:picChg chg="del">
          <ac:chgData name="Daniel Baesler Orellana" userId="b069d1af-4889-4c67-af6e-67a06b16a570" providerId="ADAL" clId="{86D5B237-E98A-4277-A505-A851CF50893A}" dt="2024-07-17T16:51:49.476" v="1390" actId="478"/>
          <ac:picMkLst>
            <pc:docMk/>
            <pc:sldMk cId="3400512250" sldId="263"/>
            <ac:picMk id="7" creationId="{6E275683-58D4-4FF4-27AF-D492BE65B998}"/>
          </ac:picMkLst>
        </pc:picChg>
        <pc:picChg chg="add mod">
          <ac:chgData name="Daniel Baesler Orellana" userId="b069d1af-4889-4c67-af6e-67a06b16a570" providerId="ADAL" clId="{86D5B237-E98A-4277-A505-A851CF50893A}" dt="2024-07-17T16:54:33.061" v="1418" actId="1076"/>
          <ac:picMkLst>
            <pc:docMk/>
            <pc:sldMk cId="3400512250" sldId="263"/>
            <ac:picMk id="8" creationId="{379E0095-CEB9-CC50-EA30-7403E1853164}"/>
          </ac:picMkLst>
        </pc:picChg>
        <pc:picChg chg="add mod">
          <ac:chgData name="Daniel Baesler Orellana" userId="b069d1af-4889-4c67-af6e-67a06b16a570" providerId="ADAL" clId="{86D5B237-E98A-4277-A505-A851CF50893A}" dt="2024-07-17T16:57:50.495" v="1426" actId="1076"/>
          <ac:picMkLst>
            <pc:docMk/>
            <pc:sldMk cId="3400512250" sldId="263"/>
            <ac:picMk id="13" creationId="{172A8632-EF5F-F91F-D357-EA79FCA40138}"/>
          </ac:picMkLst>
        </pc:picChg>
        <pc:picChg chg="add mod ord">
          <ac:chgData name="Daniel Baesler Orellana" userId="b069d1af-4889-4c67-af6e-67a06b16a570" providerId="ADAL" clId="{86D5B237-E98A-4277-A505-A851CF50893A}" dt="2024-07-18T15:30:23.139" v="2027" actId="167"/>
          <ac:picMkLst>
            <pc:docMk/>
            <pc:sldMk cId="3400512250" sldId="263"/>
            <ac:picMk id="14" creationId="{D8154C5C-AA48-AB1A-CDA9-A95C53209244}"/>
          </ac:picMkLst>
        </pc:picChg>
      </pc:sldChg>
      <pc:sldChg chg="addSp delSp modSp add mod ord">
        <pc:chgData name="Daniel Baesler Orellana" userId="b069d1af-4889-4c67-af6e-67a06b16a570" providerId="ADAL" clId="{86D5B237-E98A-4277-A505-A851CF50893A}" dt="2024-07-18T18:45:31.739" v="2109"/>
        <pc:sldMkLst>
          <pc:docMk/>
          <pc:sldMk cId="3394267613" sldId="264"/>
        </pc:sldMkLst>
        <pc:spChg chg="add del mod">
          <ac:chgData name="Daniel Baesler Orellana" userId="b069d1af-4889-4c67-af6e-67a06b16a570" providerId="ADAL" clId="{86D5B237-E98A-4277-A505-A851CF50893A}" dt="2024-07-17T21:13:54.195" v="1982" actId="478"/>
          <ac:spMkLst>
            <pc:docMk/>
            <pc:sldMk cId="3394267613" sldId="264"/>
            <ac:spMk id="7" creationId="{AD61C8DA-E3C4-4A5E-34E4-B509D18690F1}"/>
          </ac:spMkLst>
        </pc:spChg>
        <pc:spChg chg="del">
          <ac:chgData name="Daniel Baesler Orellana" userId="b069d1af-4889-4c67-af6e-67a06b16a570" providerId="ADAL" clId="{86D5B237-E98A-4277-A505-A851CF50893A}" dt="2024-07-17T20:48:04.572" v="1489" actId="478"/>
          <ac:spMkLst>
            <pc:docMk/>
            <pc:sldMk cId="3394267613" sldId="264"/>
            <ac:spMk id="9" creationId="{2920F631-E310-938C-06CB-C7B6104CAD38}"/>
          </ac:spMkLst>
        </pc:spChg>
        <pc:spChg chg="del">
          <ac:chgData name="Daniel Baesler Orellana" userId="b069d1af-4889-4c67-af6e-67a06b16a570" providerId="ADAL" clId="{86D5B237-E98A-4277-A505-A851CF50893A}" dt="2024-07-17T20:48:07.117" v="1490" actId="478"/>
          <ac:spMkLst>
            <pc:docMk/>
            <pc:sldMk cId="3394267613" sldId="264"/>
            <ac:spMk id="11" creationId="{0776D1D1-3A89-721D-6D7E-AA4E4D52AC70}"/>
          </ac:spMkLst>
        </pc:spChg>
        <pc:graphicFrameChg chg="del">
          <ac:chgData name="Daniel Baesler Orellana" userId="b069d1af-4889-4c67-af6e-67a06b16a570" providerId="ADAL" clId="{86D5B237-E98A-4277-A505-A851CF50893A}" dt="2024-07-17T20:48:10.196" v="1491" actId="478"/>
          <ac:graphicFrameMkLst>
            <pc:docMk/>
            <pc:sldMk cId="3394267613" sldId="264"/>
            <ac:graphicFrameMk id="3" creationId="{C5AA8768-4BBA-FBD5-92EA-09C7444A3339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7T20:48:13.132" v="1492" actId="478"/>
          <ac:graphicFrameMkLst>
            <pc:docMk/>
            <pc:sldMk cId="3394267613" sldId="264"/>
            <ac:graphicFrameMk id="4" creationId="{890E9D81-27C4-AC48-D6B2-783D8CAA2D32}"/>
          </ac:graphicFrameMkLst>
        </pc:graphicFrameChg>
        <pc:graphicFrameChg chg="add mod modGraphic">
          <ac:chgData name="Daniel Baesler Orellana" userId="b069d1af-4889-4c67-af6e-67a06b16a570" providerId="ADAL" clId="{86D5B237-E98A-4277-A505-A851CF50893A}" dt="2024-07-17T22:00:20.104" v="1989" actId="1076"/>
          <ac:graphicFrameMkLst>
            <pc:docMk/>
            <pc:sldMk cId="3394267613" sldId="264"/>
            <ac:graphicFrameMk id="5" creationId="{A54167C1-B7C7-E13F-5314-E4236B4E04D0}"/>
          </ac:graphicFrameMkLst>
        </pc:graphicFrameChg>
        <pc:graphicFrameChg chg="del">
          <ac:chgData name="Daniel Baesler Orellana" userId="b069d1af-4889-4c67-af6e-67a06b16a570" providerId="ADAL" clId="{86D5B237-E98A-4277-A505-A851CF50893A}" dt="2024-07-17T20:48:01.608" v="1488" actId="478"/>
          <ac:graphicFrameMkLst>
            <pc:docMk/>
            <pc:sldMk cId="3394267613" sldId="264"/>
            <ac:graphicFrameMk id="6" creationId="{5D1F7C9E-ECDD-A271-6BAC-17F11E7D38EA}"/>
          </ac:graphicFrameMkLst>
        </pc:graphicFrameChg>
        <pc:picChg chg="add mod ord">
          <ac:chgData name="Daniel Baesler Orellana" userId="b069d1af-4889-4c67-af6e-67a06b16a570" providerId="ADAL" clId="{86D5B237-E98A-4277-A505-A851CF50893A}" dt="2024-07-18T15:29:23.779" v="2015" actId="167"/>
          <ac:picMkLst>
            <pc:docMk/>
            <pc:sldMk cId="3394267613" sldId="264"/>
            <ac:picMk id="8" creationId="{7BCB1B0D-B0A7-9417-352A-D7C9DE2D1496}"/>
          </ac:picMkLst>
        </pc:picChg>
      </pc:sldChg>
      <pc:sldMasterChg chg="setBg modSldLayout">
        <pc:chgData name="Daniel Baesler Orellana" userId="b069d1af-4889-4c67-af6e-67a06b16a570" providerId="ADAL" clId="{86D5B237-E98A-4277-A505-A851CF50893A}" dt="2024-07-17T20:43:58.352" v="1486"/>
        <pc:sldMasterMkLst>
          <pc:docMk/>
          <pc:sldMasterMk cId="2473089379" sldId="2147483648"/>
        </pc:sldMasterMkLst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1808955811" sldId="2147483649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1790992136" sldId="2147483650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762307197" sldId="2147483651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2773154365" sldId="2147483652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3417163659" sldId="2147483653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1876015497" sldId="2147483654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862921605" sldId="2147483655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2550628787" sldId="2147483656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784685515" sldId="2147483657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3375360400" sldId="2147483658"/>
          </pc:sldLayoutMkLst>
        </pc:sldLayoutChg>
        <pc:sldLayoutChg chg="setBg">
          <pc:chgData name="Daniel Baesler Orellana" userId="b069d1af-4889-4c67-af6e-67a06b16a570" providerId="ADAL" clId="{86D5B237-E98A-4277-A505-A851CF50893A}" dt="2024-07-17T20:43:58.352" v="1486"/>
          <pc:sldLayoutMkLst>
            <pc:docMk/>
            <pc:sldMasterMk cId="2473089379" sldId="2147483648"/>
            <pc:sldLayoutMk cId="3459161367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4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F0F6B-E882-4823-9011-9121F03F4E8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A6365E5-91B4-4FDF-AA09-501E2CEC1012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000" b="1" dirty="0">
              <a:solidFill>
                <a:schemeClr val="tx1"/>
              </a:solidFill>
              <a:latin typeface="Arial Narrow" panose="020B0606020202030204" pitchFamily="34" charset="0"/>
            </a:rPr>
            <a:t>PROGRAMA DE TRABAJO SINDICATO 2024</a:t>
          </a:r>
        </a:p>
      </dgm:t>
    </dgm:pt>
    <dgm:pt modelId="{EBEE2D03-D6A2-4BBB-9C1F-43C2D1811AE0}" type="parTrans" cxnId="{F538777B-6771-4520-80F0-A284FFDCEDD6}">
      <dgm:prSet/>
      <dgm:spPr/>
      <dgm:t>
        <a:bodyPr/>
        <a:lstStyle/>
        <a:p>
          <a:endParaRPr lang="es-CL"/>
        </a:p>
      </dgm:t>
    </dgm:pt>
    <dgm:pt modelId="{2F5B3077-7C10-4C4C-962A-640AD501B487}" type="sibTrans" cxnId="{F538777B-6771-4520-80F0-A284FFDCEDD6}">
      <dgm:prSet/>
      <dgm:spPr/>
      <dgm:t>
        <a:bodyPr/>
        <a:lstStyle/>
        <a:p>
          <a:endParaRPr lang="es-CL"/>
        </a:p>
      </dgm:t>
    </dgm:pt>
    <dgm:pt modelId="{4174B239-1BB9-48AD-A86D-9D3E7E7FEC44}">
      <dgm:prSet phldrT="[Texto]" custT="1"/>
      <dgm:spPr/>
      <dgm:t>
        <a:bodyPr/>
        <a:lstStyle/>
        <a:p>
          <a:r>
            <a:rPr lang="es-CL" sz="1100" b="1" dirty="0">
              <a:solidFill>
                <a:schemeClr val="tx1"/>
              </a:solidFill>
              <a:latin typeface="Arial Narrow" panose="020B0606020202030204" pitchFamily="34" charset="0"/>
            </a:rPr>
            <a:t>Cambio Estatutos en el Título V, artículo 25 “De los Socios”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D891A40-28CC-4598-9340-FB78CD559F26}" type="parTrans" cxnId="{DED0B8D0-9FEE-44F6-967B-6B0BE6E8E509}">
      <dgm:prSet/>
      <dgm:spPr/>
      <dgm:t>
        <a:bodyPr/>
        <a:lstStyle/>
        <a:p>
          <a:endParaRPr lang="es-CL"/>
        </a:p>
      </dgm:t>
    </dgm:pt>
    <dgm:pt modelId="{79FA142C-5BED-4694-9A82-107F6C944F23}" type="sibTrans" cxnId="{DED0B8D0-9FEE-44F6-967B-6B0BE6E8E509}">
      <dgm:prSet/>
      <dgm:spPr/>
      <dgm:t>
        <a:bodyPr/>
        <a:lstStyle/>
        <a:p>
          <a:endParaRPr lang="es-CL"/>
        </a:p>
      </dgm:t>
    </dgm:pt>
    <dgm:pt modelId="{9B67FE83-3279-4190-A83C-378DD2125C1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Modificación de los gastos por representación Sindical de los Directores. Título III, en su artículo 15. “DEL DIRECTORIO”.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A11CB6E-7E43-4326-BDE4-CDD4E0741E08}" type="parTrans" cxnId="{C46D6621-5636-4F71-A4F6-8805644C635B}">
      <dgm:prSet/>
      <dgm:spPr/>
      <dgm:t>
        <a:bodyPr/>
        <a:lstStyle/>
        <a:p>
          <a:endParaRPr lang="es-CL"/>
        </a:p>
      </dgm:t>
    </dgm:pt>
    <dgm:pt modelId="{5EEF023F-D27C-453A-A0F2-A317E613744E}" type="sibTrans" cxnId="{C46D6621-5636-4F71-A4F6-8805644C635B}">
      <dgm:prSet/>
      <dgm:spPr/>
      <dgm:t>
        <a:bodyPr/>
        <a:lstStyle/>
        <a:p>
          <a:endParaRPr lang="es-CL"/>
        </a:p>
      </dgm:t>
    </dgm:pt>
    <dgm:pt modelId="{ACF350AC-58A0-4E93-ADA8-E477ED44034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Implementar página web para el Sindicato BSMD.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6D73923-06D3-4A9B-AC64-E2613B10CECC}" type="parTrans" cxnId="{1C6FB42F-6C86-42B2-AFE9-C6C573CE2BAD}">
      <dgm:prSet/>
      <dgm:spPr/>
      <dgm:t>
        <a:bodyPr/>
        <a:lstStyle/>
        <a:p>
          <a:endParaRPr lang="es-CL"/>
        </a:p>
      </dgm:t>
    </dgm:pt>
    <dgm:pt modelId="{7A8C465D-62E8-44CE-88D3-262CD7334714}" type="sibTrans" cxnId="{1C6FB42F-6C86-42B2-AFE9-C6C573CE2BAD}">
      <dgm:prSet/>
      <dgm:spPr/>
      <dgm:t>
        <a:bodyPr/>
        <a:lstStyle/>
        <a:p>
          <a:endParaRPr lang="es-CL"/>
        </a:p>
      </dgm:t>
    </dgm:pt>
    <dgm:pt modelId="{72602178-AECF-46CC-A770-9CDA6928A07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Definir la estrategia de iniciar actividades económicas con el Sindicato BSMD.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5CAFE65-B81E-4D93-A6A2-9FC6152D9AFE}" type="parTrans" cxnId="{9E01D1A8-4D82-4B30-8DC9-D9A93D7177FA}">
      <dgm:prSet/>
      <dgm:spPr/>
      <dgm:t>
        <a:bodyPr/>
        <a:lstStyle/>
        <a:p>
          <a:endParaRPr lang="es-CL"/>
        </a:p>
      </dgm:t>
    </dgm:pt>
    <dgm:pt modelId="{D8F1F05C-1A67-4E06-844F-399677E856E9}" type="sibTrans" cxnId="{9E01D1A8-4D82-4B30-8DC9-D9A93D7177FA}">
      <dgm:prSet/>
      <dgm:spPr/>
      <dgm:t>
        <a:bodyPr/>
        <a:lstStyle/>
        <a:p>
          <a:endParaRPr lang="es-CL"/>
        </a:p>
      </dgm:t>
    </dgm:pt>
    <dgm:pt modelId="{5D7E35B4-E1F4-414E-9E6C-59FBD301B8C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Definir uso de dineros acumulados en forma anual por Sindicato BSMD. Depósito a Plazo Fijo.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AC655CB-1234-4998-8DEC-B513ACD026BC}" type="parTrans" cxnId="{FA9433B0-5B69-4C17-BF99-804F7FCCBBCA}">
      <dgm:prSet/>
      <dgm:spPr/>
      <dgm:t>
        <a:bodyPr/>
        <a:lstStyle/>
        <a:p>
          <a:endParaRPr lang="es-CL"/>
        </a:p>
      </dgm:t>
    </dgm:pt>
    <dgm:pt modelId="{D3D7DC07-2D6F-42B8-9612-C827E71F199A}" type="sibTrans" cxnId="{FA9433B0-5B69-4C17-BF99-804F7FCCBBCA}">
      <dgm:prSet/>
      <dgm:spPr/>
      <dgm:t>
        <a:bodyPr/>
        <a:lstStyle/>
        <a:p>
          <a:endParaRPr lang="es-CL"/>
        </a:p>
      </dgm:t>
    </dgm:pt>
    <dgm:pt modelId="{81896E96-1954-4539-A7A6-F49D027B9F30}" type="pres">
      <dgm:prSet presAssocID="{42AF0F6B-E882-4823-9011-9121F03F4E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98510C-B7AB-4635-B699-1B23AC3D1325}" type="pres">
      <dgm:prSet presAssocID="{FA6365E5-91B4-4FDF-AA09-501E2CEC1012}" presName="root1" presStyleCnt="0"/>
      <dgm:spPr/>
    </dgm:pt>
    <dgm:pt modelId="{2118E963-23BC-44A4-8100-ECEDD6DEDC2A}" type="pres">
      <dgm:prSet presAssocID="{FA6365E5-91B4-4FDF-AA09-501E2CEC1012}" presName="LevelOneTextNode" presStyleLbl="node0" presStyleIdx="0" presStyleCnt="1" custAng="5400000" custScaleX="101179" custScaleY="35793" custLinFactNeighborX="-62924" custLinFactNeighborY="-2855">
        <dgm:presLayoutVars>
          <dgm:chPref val="3"/>
        </dgm:presLayoutVars>
      </dgm:prSet>
      <dgm:spPr/>
    </dgm:pt>
    <dgm:pt modelId="{61A46DA4-BDB1-4B68-96D0-5F8BFBECF9CD}" type="pres">
      <dgm:prSet presAssocID="{FA6365E5-91B4-4FDF-AA09-501E2CEC1012}" presName="level2hierChild" presStyleCnt="0"/>
      <dgm:spPr/>
    </dgm:pt>
    <dgm:pt modelId="{C5B76C21-E8FF-4F5B-8E91-451859BC2A2F}" type="pres">
      <dgm:prSet presAssocID="{AD891A40-28CC-4598-9340-FB78CD559F26}" presName="conn2-1" presStyleLbl="parChTrans1D2" presStyleIdx="0" presStyleCnt="5"/>
      <dgm:spPr/>
    </dgm:pt>
    <dgm:pt modelId="{511587CB-9175-4457-A63C-9E611060DD3F}" type="pres">
      <dgm:prSet presAssocID="{AD891A40-28CC-4598-9340-FB78CD559F26}" presName="connTx" presStyleLbl="parChTrans1D2" presStyleIdx="0" presStyleCnt="5"/>
      <dgm:spPr/>
    </dgm:pt>
    <dgm:pt modelId="{45FE7982-70EA-48DE-855D-CA3EB7710EEF}" type="pres">
      <dgm:prSet presAssocID="{4174B239-1BB9-48AD-A86D-9D3E7E7FEC44}" presName="root2" presStyleCnt="0"/>
      <dgm:spPr/>
    </dgm:pt>
    <dgm:pt modelId="{83BD30E4-7787-4998-A3A9-89B311C21712}" type="pres">
      <dgm:prSet presAssocID="{4174B239-1BB9-48AD-A86D-9D3E7E7FEC44}" presName="LevelTwoTextNode" presStyleLbl="node2" presStyleIdx="0" presStyleCnt="5">
        <dgm:presLayoutVars>
          <dgm:chPref val="3"/>
        </dgm:presLayoutVars>
      </dgm:prSet>
      <dgm:spPr/>
    </dgm:pt>
    <dgm:pt modelId="{7711D53C-06B6-4BB0-ADC2-178A622A6F6F}" type="pres">
      <dgm:prSet presAssocID="{4174B239-1BB9-48AD-A86D-9D3E7E7FEC44}" presName="level3hierChild" presStyleCnt="0"/>
      <dgm:spPr/>
    </dgm:pt>
    <dgm:pt modelId="{1555DBCD-2033-414A-B92F-C8437C1FF9D6}" type="pres">
      <dgm:prSet presAssocID="{BA11CB6E-7E43-4326-BDE4-CDD4E0741E08}" presName="conn2-1" presStyleLbl="parChTrans1D2" presStyleIdx="1" presStyleCnt="5"/>
      <dgm:spPr/>
    </dgm:pt>
    <dgm:pt modelId="{886DF36B-91CA-4DAC-A3A5-065B6F8B64B2}" type="pres">
      <dgm:prSet presAssocID="{BA11CB6E-7E43-4326-BDE4-CDD4E0741E08}" presName="connTx" presStyleLbl="parChTrans1D2" presStyleIdx="1" presStyleCnt="5"/>
      <dgm:spPr/>
    </dgm:pt>
    <dgm:pt modelId="{D67DFBF9-ACC0-4CE3-AC33-2AF4F89D3939}" type="pres">
      <dgm:prSet presAssocID="{9B67FE83-3279-4190-A83C-378DD2125C10}" presName="root2" presStyleCnt="0"/>
      <dgm:spPr/>
    </dgm:pt>
    <dgm:pt modelId="{8D722C74-000C-40BF-8D7C-C8FEF4D557C9}" type="pres">
      <dgm:prSet presAssocID="{9B67FE83-3279-4190-A83C-378DD2125C10}" presName="LevelTwoTextNode" presStyleLbl="node2" presStyleIdx="1" presStyleCnt="5">
        <dgm:presLayoutVars>
          <dgm:chPref val="3"/>
        </dgm:presLayoutVars>
      </dgm:prSet>
      <dgm:spPr/>
    </dgm:pt>
    <dgm:pt modelId="{837945ED-86A3-4849-BC48-0CFF4AC79D8C}" type="pres">
      <dgm:prSet presAssocID="{9B67FE83-3279-4190-A83C-378DD2125C10}" presName="level3hierChild" presStyleCnt="0"/>
      <dgm:spPr/>
    </dgm:pt>
    <dgm:pt modelId="{250AC401-090D-4F13-BA25-1FC14E921247}" type="pres">
      <dgm:prSet presAssocID="{9AC655CB-1234-4998-8DEC-B513ACD026BC}" presName="conn2-1" presStyleLbl="parChTrans1D2" presStyleIdx="2" presStyleCnt="5"/>
      <dgm:spPr/>
    </dgm:pt>
    <dgm:pt modelId="{46178D15-8FB8-4DD9-9722-615C99562CDD}" type="pres">
      <dgm:prSet presAssocID="{9AC655CB-1234-4998-8DEC-B513ACD026BC}" presName="connTx" presStyleLbl="parChTrans1D2" presStyleIdx="2" presStyleCnt="5"/>
      <dgm:spPr/>
    </dgm:pt>
    <dgm:pt modelId="{32C76570-C6BE-4054-9877-B9BD6E963D1B}" type="pres">
      <dgm:prSet presAssocID="{5D7E35B4-E1F4-414E-9E6C-59FBD301B8C6}" presName="root2" presStyleCnt="0"/>
      <dgm:spPr/>
    </dgm:pt>
    <dgm:pt modelId="{1D9D9256-3587-4695-BD41-84DEC19C1DC1}" type="pres">
      <dgm:prSet presAssocID="{5D7E35B4-E1F4-414E-9E6C-59FBD301B8C6}" presName="LevelTwoTextNode" presStyleLbl="node2" presStyleIdx="2" presStyleCnt="5">
        <dgm:presLayoutVars>
          <dgm:chPref val="3"/>
        </dgm:presLayoutVars>
      </dgm:prSet>
      <dgm:spPr/>
    </dgm:pt>
    <dgm:pt modelId="{3F7C43B1-C0F8-4CEF-B69F-BC2FC5224028}" type="pres">
      <dgm:prSet presAssocID="{5D7E35B4-E1F4-414E-9E6C-59FBD301B8C6}" presName="level3hierChild" presStyleCnt="0"/>
      <dgm:spPr/>
    </dgm:pt>
    <dgm:pt modelId="{E4EAE801-21D1-4818-A195-3636E19B9863}" type="pres">
      <dgm:prSet presAssocID="{45CAFE65-B81E-4D93-A6A2-9FC6152D9AFE}" presName="conn2-1" presStyleLbl="parChTrans1D2" presStyleIdx="3" presStyleCnt="5"/>
      <dgm:spPr/>
    </dgm:pt>
    <dgm:pt modelId="{E8310B41-8AC4-4DEF-9257-B46F8609270C}" type="pres">
      <dgm:prSet presAssocID="{45CAFE65-B81E-4D93-A6A2-9FC6152D9AFE}" presName="connTx" presStyleLbl="parChTrans1D2" presStyleIdx="3" presStyleCnt="5"/>
      <dgm:spPr/>
    </dgm:pt>
    <dgm:pt modelId="{EDD1486B-3B7B-4F33-A322-DDD5296BC24B}" type="pres">
      <dgm:prSet presAssocID="{72602178-AECF-46CC-A770-9CDA6928A073}" presName="root2" presStyleCnt="0"/>
      <dgm:spPr/>
    </dgm:pt>
    <dgm:pt modelId="{77FEDD64-5959-458A-AE76-EECECDFD0925}" type="pres">
      <dgm:prSet presAssocID="{72602178-AECF-46CC-A770-9CDA6928A073}" presName="LevelTwoTextNode" presStyleLbl="node2" presStyleIdx="3" presStyleCnt="5">
        <dgm:presLayoutVars>
          <dgm:chPref val="3"/>
        </dgm:presLayoutVars>
      </dgm:prSet>
      <dgm:spPr/>
    </dgm:pt>
    <dgm:pt modelId="{91DA0A91-A23E-48F3-B37B-F0337E380275}" type="pres">
      <dgm:prSet presAssocID="{72602178-AECF-46CC-A770-9CDA6928A073}" presName="level3hierChild" presStyleCnt="0"/>
      <dgm:spPr/>
    </dgm:pt>
    <dgm:pt modelId="{B5E1B123-FA80-4054-8BBD-EB84F3852F98}" type="pres">
      <dgm:prSet presAssocID="{46D73923-06D3-4A9B-AC64-E2613B10CECC}" presName="conn2-1" presStyleLbl="parChTrans1D2" presStyleIdx="4" presStyleCnt="5"/>
      <dgm:spPr/>
    </dgm:pt>
    <dgm:pt modelId="{7860169C-8718-4383-A099-410E8F3C7533}" type="pres">
      <dgm:prSet presAssocID="{46D73923-06D3-4A9B-AC64-E2613B10CECC}" presName="connTx" presStyleLbl="parChTrans1D2" presStyleIdx="4" presStyleCnt="5"/>
      <dgm:spPr/>
    </dgm:pt>
    <dgm:pt modelId="{7F40267B-6BB0-4283-A623-33E09EF51B11}" type="pres">
      <dgm:prSet presAssocID="{ACF350AC-58A0-4E93-ADA8-E477ED440345}" presName="root2" presStyleCnt="0"/>
      <dgm:spPr/>
    </dgm:pt>
    <dgm:pt modelId="{59307CFB-DA92-4275-9032-5015CDDDCBF6}" type="pres">
      <dgm:prSet presAssocID="{ACF350AC-58A0-4E93-ADA8-E477ED440345}" presName="LevelTwoTextNode" presStyleLbl="node2" presStyleIdx="4" presStyleCnt="5">
        <dgm:presLayoutVars>
          <dgm:chPref val="3"/>
        </dgm:presLayoutVars>
      </dgm:prSet>
      <dgm:spPr/>
    </dgm:pt>
    <dgm:pt modelId="{FE704011-E7B6-4FEB-B9BF-63130FF40E4D}" type="pres">
      <dgm:prSet presAssocID="{ACF350AC-58A0-4E93-ADA8-E477ED440345}" presName="level3hierChild" presStyleCnt="0"/>
      <dgm:spPr/>
    </dgm:pt>
  </dgm:ptLst>
  <dgm:cxnLst>
    <dgm:cxn modelId="{1C633900-7C26-4305-A4A7-A397CC1B7ECB}" type="presOf" srcId="{9B67FE83-3279-4190-A83C-378DD2125C10}" destId="{8D722C74-000C-40BF-8D7C-C8FEF4D557C9}" srcOrd="0" destOrd="0" presId="urn:microsoft.com/office/officeart/2008/layout/HorizontalMultiLevelHierarchy"/>
    <dgm:cxn modelId="{9200CD0A-15BA-4016-8DD8-BD116CFAB708}" type="presOf" srcId="{46D73923-06D3-4A9B-AC64-E2613B10CECC}" destId="{7860169C-8718-4383-A099-410E8F3C7533}" srcOrd="1" destOrd="0" presId="urn:microsoft.com/office/officeart/2008/layout/HorizontalMultiLevelHierarchy"/>
    <dgm:cxn modelId="{B4620B18-6677-4CC8-99E2-BF1A18210BAE}" type="presOf" srcId="{AD891A40-28CC-4598-9340-FB78CD559F26}" destId="{C5B76C21-E8FF-4F5B-8E91-451859BC2A2F}" srcOrd="0" destOrd="0" presId="urn:microsoft.com/office/officeart/2008/layout/HorizontalMultiLevelHierarchy"/>
    <dgm:cxn modelId="{33070B1E-82C7-48E8-8616-D52FDBA4E698}" type="presOf" srcId="{46D73923-06D3-4A9B-AC64-E2613B10CECC}" destId="{B5E1B123-FA80-4054-8BBD-EB84F3852F98}" srcOrd="0" destOrd="0" presId="urn:microsoft.com/office/officeart/2008/layout/HorizontalMultiLevelHierarchy"/>
    <dgm:cxn modelId="{C46D6621-5636-4F71-A4F6-8805644C635B}" srcId="{FA6365E5-91B4-4FDF-AA09-501E2CEC1012}" destId="{9B67FE83-3279-4190-A83C-378DD2125C10}" srcOrd="1" destOrd="0" parTransId="{BA11CB6E-7E43-4326-BDE4-CDD4E0741E08}" sibTransId="{5EEF023F-D27C-453A-A0F2-A317E613744E}"/>
    <dgm:cxn modelId="{5A6E042F-BCF4-4796-8C6F-BDB101567CBD}" type="presOf" srcId="{4174B239-1BB9-48AD-A86D-9D3E7E7FEC44}" destId="{83BD30E4-7787-4998-A3A9-89B311C21712}" srcOrd="0" destOrd="0" presId="urn:microsoft.com/office/officeart/2008/layout/HorizontalMultiLevelHierarchy"/>
    <dgm:cxn modelId="{1C6FB42F-6C86-42B2-AFE9-C6C573CE2BAD}" srcId="{FA6365E5-91B4-4FDF-AA09-501E2CEC1012}" destId="{ACF350AC-58A0-4E93-ADA8-E477ED440345}" srcOrd="4" destOrd="0" parTransId="{46D73923-06D3-4A9B-AC64-E2613B10CECC}" sibTransId="{7A8C465D-62E8-44CE-88D3-262CD7334714}"/>
    <dgm:cxn modelId="{20365863-98CA-423B-A4EB-9AA4DEC3F1D3}" type="presOf" srcId="{AD891A40-28CC-4598-9340-FB78CD559F26}" destId="{511587CB-9175-4457-A63C-9E611060DD3F}" srcOrd="1" destOrd="0" presId="urn:microsoft.com/office/officeart/2008/layout/HorizontalMultiLevelHierarchy"/>
    <dgm:cxn modelId="{CB2E286B-3D18-4191-A128-0A649DE66F86}" type="presOf" srcId="{42AF0F6B-E882-4823-9011-9121F03F4E8B}" destId="{81896E96-1954-4539-A7A6-F49D027B9F30}" srcOrd="0" destOrd="0" presId="urn:microsoft.com/office/officeart/2008/layout/HorizontalMultiLevelHierarchy"/>
    <dgm:cxn modelId="{4639D872-A119-4063-8780-61BE7A4CD6DB}" type="presOf" srcId="{BA11CB6E-7E43-4326-BDE4-CDD4E0741E08}" destId="{886DF36B-91CA-4DAC-A3A5-065B6F8B64B2}" srcOrd="1" destOrd="0" presId="urn:microsoft.com/office/officeart/2008/layout/HorizontalMultiLevelHierarchy"/>
    <dgm:cxn modelId="{F538777B-6771-4520-80F0-A284FFDCEDD6}" srcId="{42AF0F6B-E882-4823-9011-9121F03F4E8B}" destId="{FA6365E5-91B4-4FDF-AA09-501E2CEC1012}" srcOrd="0" destOrd="0" parTransId="{EBEE2D03-D6A2-4BBB-9C1F-43C2D1811AE0}" sibTransId="{2F5B3077-7C10-4C4C-962A-640AD501B487}"/>
    <dgm:cxn modelId="{93780B85-DF42-4C23-8C33-8F38B0819AA2}" type="presOf" srcId="{45CAFE65-B81E-4D93-A6A2-9FC6152D9AFE}" destId="{E4EAE801-21D1-4818-A195-3636E19B9863}" srcOrd="0" destOrd="0" presId="urn:microsoft.com/office/officeart/2008/layout/HorizontalMultiLevelHierarchy"/>
    <dgm:cxn modelId="{6332AE86-5344-437C-B5B9-57AF042A33FF}" type="presOf" srcId="{9AC655CB-1234-4998-8DEC-B513ACD026BC}" destId="{250AC401-090D-4F13-BA25-1FC14E921247}" srcOrd="0" destOrd="0" presId="urn:microsoft.com/office/officeart/2008/layout/HorizontalMultiLevelHierarchy"/>
    <dgm:cxn modelId="{9DB00089-A550-42E5-89F8-215F3B3C66BF}" type="presOf" srcId="{9AC655CB-1234-4998-8DEC-B513ACD026BC}" destId="{46178D15-8FB8-4DD9-9722-615C99562CDD}" srcOrd="1" destOrd="0" presId="urn:microsoft.com/office/officeart/2008/layout/HorizontalMultiLevelHierarchy"/>
    <dgm:cxn modelId="{B735F891-A648-4F8B-BC98-2EDB4EF7BB5B}" type="presOf" srcId="{ACF350AC-58A0-4E93-ADA8-E477ED440345}" destId="{59307CFB-DA92-4275-9032-5015CDDDCBF6}" srcOrd="0" destOrd="0" presId="urn:microsoft.com/office/officeart/2008/layout/HorizontalMultiLevelHierarchy"/>
    <dgm:cxn modelId="{CB35D296-1F41-4AD5-BD5C-28F475D1EB37}" type="presOf" srcId="{5D7E35B4-E1F4-414E-9E6C-59FBD301B8C6}" destId="{1D9D9256-3587-4695-BD41-84DEC19C1DC1}" srcOrd="0" destOrd="0" presId="urn:microsoft.com/office/officeart/2008/layout/HorizontalMultiLevelHierarchy"/>
    <dgm:cxn modelId="{9E01D1A8-4D82-4B30-8DC9-D9A93D7177FA}" srcId="{FA6365E5-91B4-4FDF-AA09-501E2CEC1012}" destId="{72602178-AECF-46CC-A770-9CDA6928A073}" srcOrd="3" destOrd="0" parTransId="{45CAFE65-B81E-4D93-A6A2-9FC6152D9AFE}" sibTransId="{D8F1F05C-1A67-4E06-844F-399677E856E9}"/>
    <dgm:cxn modelId="{E3F7E2A8-0757-4699-B03A-CDE8200DF4E2}" type="presOf" srcId="{BA11CB6E-7E43-4326-BDE4-CDD4E0741E08}" destId="{1555DBCD-2033-414A-B92F-C8437C1FF9D6}" srcOrd="0" destOrd="0" presId="urn:microsoft.com/office/officeart/2008/layout/HorizontalMultiLevelHierarchy"/>
    <dgm:cxn modelId="{FA9433B0-5B69-4C17-BF99-804F7FCCBBCA}" srcId="{FA6365E5-91B4-4FDF-AA09-501E2CEC1012}" destId="{5D7E35B4-E1F4-414E-9E6C-59FBD301B8C6}" srcOrd="2" destOrd="0" parTransId="{9AC655CB-1234-4998-8DEC-B513ACD026BC}" sibTransId="{D3D7DC07-2D6F-42B8-9612-C827E71F199A}"/>
    <dgm:cxn modelId="{E67517B9-69AE-4171-9C25-CCFA37DF4CB5}" type="presOf" srcId="{72602178-AECF-46CC-A770-9CDA6928A073}" destId="{77FEDD64-5959-458A-AE76-EECECDFD0925}" srcOrd="0" destOrd="0" presId="urn:microsoft.com/office/officeart/2008/layout/HorizontalMultiLevelHierarchy"/>
    <dgm:cxn modelId="{9124C5C8-E3D1-454D-B7A1-FDCE86482137}" type="presOf" srcId="{45CAFE65-B81E-4D93-A6A2-9FC6152D9AFE}" destId="{E8310B41-8AC4-4DEF-9257-B46F8609270C}" srcOrd="1" destOrd="0" presId="urn:microsoft.com/office/officeart/2008/layout/HorizontalMultiLevelHierarchy"/>
    <dgm:cxn modelId="{DED0B8D0-9FEE-44F6-967B-6B0BE6E8E509}" srcId="{FA6365E5-91B4-4FDF-AA09-501E2CEC1012}" destId="{4174B239-1BB9-48AD-A86D-9D3E7E7FEC44}" srcOrd="0" destOrd="0" parTransId="{AD891A40-28CC-4598-9340-FB78CD559F26}" sibTransId="{79FA142C-5BED-4694-9A82-107F6C944F23}"/>
    <dgm:cxn modelId="{1F21FCFC-4087-4B00-9FA6-942184E8C849}" type="presOf" srcId="{FA6365E5-91B4-4FDF-AA09-501E2CEC1012}" destId="{2118E963-23BC-44A4-8100-ECEDD6DEDC2A}" srcOrd="0" destOrd="0" presId="urn:microsoft.com/office/officeart/2008/layout/HorizontalMultiLevelHierarchy"/>
    <dgm:cxn modelId="{943F4753-F8B7-4B04-A908-93B074CA6E13}" type="presParOf" srcId="{81896E96-1954-4539-A7A6-F49D027B9F30}" destId="{AA98510C-B7AB-4635-B699-1B23AC3D1325}" srcOrd="0" destOrd="0" presId="urn:microsoft.com/office/officeart/2008/layout/HorizontalMultiLevelHierarchy"/>
    <dgm:cxn modelId="{48B3BA97-8A93-4A16-ABA8-8002CCD9FB99}" type="presParOf" srcId="{AA98510C-B7AB-4635-B699-1B23AC3D1325}" destId="{2118E963-23BC-44A4-8100-ECEDD6DEDC2A}" srcOrd="0" destOrd="0" presId="urn:microsoft.com/office/officeart/2008/layout/HorizontalMultiLevelHierarchy"/>
    <dgm:cxn modelId="{60503402-89A1-4093-A1EE-04A749F6882E}" type="presParOf" srcId="{AA98510C-B7AB-4635-B699-1B23AC3D1325}" destId="{61A46DA4-BDB1-4B68-96D0-5F8BFBECF9CD}" srcOrd="1" destOrd="0" presId="urn:microsoft.com/office/officeart/2008/layout/HorizontalMultiLevelHierarchy"/>
    <dgm:cxn modelId="{6B781AE6-BC54-479E-A89A-EF99595955C6}" type="presParOf" srcId="{61A46DA4-BDB1-4B68-96D0-5F8BFBECF9CD}" destId="{C5B76C21-E8FF-4F5B-8E91-451859BC2A2F}" srcOrd="0" destOrd="0" presId="urn:microsoft.com/office/officeart/2008/layout/HorizontalMultiLevelHierarchy"/>
    <dgm:cxn modelId="{E809C380-4832-4FE1-B842-F64437169D02}" type="presParOf" srcId="{C5B76C21-E8FF-4F5B-8E91-451859BC2A2F}" destId="{511587CB-9175-4457-A63C-9E611060DD3F}" srcOrd="0" destOrd="0" presId="urn:microsoft.com/office/officeart/2008/layout/HorizontalMultiLevelHierarchy"/>
    <dgm:cxn modelId="{3D6994D4-353E-446C-A063-93F83C4F5408}" type="presParOf" srcId="{61A46DA4-BDB1-4B68-96D0-5F8BFBECF9CD}" destId="{45FE7982-70EA-48DE-855D-CA3EB7710EEF}" srcOrd="1" destOrd="0" presId="urn:microsoft.com/office/officeart/2008/layout/HorizontalMultiLevelHierarchy"/>
    <dgm:cxn modelId="{E2F422A6-CA8E-478C-9FE3-1FB2461E3B9E}" type="presParOf" srcId="{45FE7982-70EA-48DE-855D-CA3EB7710EEF}" destId="{83BD30E4-7787-4998-A3A9-89B311C21712}" srcOrd="0" destOrd="0" presId="urn:microsoft.com/office/officeart/2008/layout/HorizontalMultiLevelHierarchy"/>
    <dgm:cxn modelId="{03E14B4E-FE71-4A3C-B509-37CDB8B58686}" type="presParOf" srcId="{45FE7982-70EA-48DE-855D-CA3EB7710EEF}" destId="{7711D53C-06B6-4BB0-ADC2-178A622A6F6F}" srcOrd="1" destOrd="0" presId="urn:microsoft.com/office/officeart/2008/layout/HorizontalMultiLevelHierarchy"/>
    <dgm:cxn modelId="{8CAC8670-B8B7-42D5-9346-8B003DADC766}" type="presParOf" srcId="{61A46DA4-BDB1-4B68-96D0-5F8BFBECF9CD}" destId="{1555DBCD-2033-414A-B92F-C8437C1FF9D6}" srcOrd="2" destOrd="0" presId="urn:microsoft.com/office/officeart/2008/layout/HorizontalMultiLevelHierarchy"/>
    <dgm:cxn modelId="{8618FFCB-25C6-4FB1-AAB2-A03C79174060}" type="presParOf" srcId="{1555DBCD-2033-414A-B92F-C8437C1FF9D6}" destId="{886DF36B-91CA-4DAC-A3A5-065B6F8B64B2}" srcOrd="0" destOrd="0" presId="urn:microsoft.com/office/officeart/2008/layout/HorizontalMultiLevelHierarchy"/>
    <dgm:cxn modelId="{2D38DF06-D31B-487B-A845-6A99159AE7A9}" type="presParOf" srcId="{61A46DA4-BDB1-4B68-96D0-5F8BFBECF9CD}" destId="{D67DFBF9-ACC0-4CE3-AC33-2AF4F89D3939}" srcOrd="3" destOrd="0" presId="urn:microsoft.com/office/officeart/2008/layout/HorizontalMultiLevelHierarchy"/>
    <dgm:cxn modelId="{97B53C82-A477-44FC-AFB1-60C9F83EBA03}" type="presParOf" srcId="{D67DFBF9-ACC0-4CE3-AC33-2AF4F89D3939}" destId="{8D722C74-000C-40BF-8D7C-C8FEF4D557C9}" srcOrd="0" destOrd="0" presId="urn:microsoft.com/office/officeart/2008/layout/HorizontalMultiLevelHierarchy"/>
    <dgm:cxn modelId="{5FBBA9D8-60C6-4081-98D5-F57F646A0EAF}" type="presParOf" srcId="{D67DFBF9-ACC0-4CE3-AC33-2AF4F89D3939}" destId="{837945ED-86A3-4849-BC48-0CFF4AC79D8C}" srcOrd="1" destOrd="0" presId="urn:microsoft.com/office/officeart/2008/layout/HorizontalMultiLevelHierarchy"/>
    <dgm:cxn modelId="{8E6081D6-0FC2-4A13-8372-592FFDDDA569}" type="presParOf" srcId="{61A46DA4-BDB1-4B68-96D0-5F8BFBECF9CD}" destId="{250AC401-090D-4F13-BA25-1FC14E921247}" srcOrd="4" destOrd="0" presId="urn:microsoft.com/office/officeart/2008/layout/HorizontalMultiLevelHierarchy"/>
    <dgm:cxn modelId="{39F5B2F9-3091-46DB-B4DA-EB4DCF254E97}" type="presParOf" srcId="{250AC401-090D-4F13-BA25-1FC14E921247}" destId="{46178D15-8FB8-4DD9-9722-615C99562CDD}" srcOrd="0" destOrd="0" presId="urn:microsoft.com/office/officeart/2008/layout/HorizontalMultiLevelHierarchy"/>
    <dgm:cxn modelId="{F1C3E2B0-B74D-479E-B50D-D8A29DE29E25}" type="presParOf" srcId="{61A46DA4-BDB1-4B68-96D0-5F8BFBECF9CD}" destId="{32C76570-C6BE-4054-9877-B9BD6E963D1B}" srcOrd="5" destOrd="0" presId="urn:microsoft.com/office/officeart/2008/layout/HorizontalMultiLevelHierarchy"/>
    <dgm:cxn modelId="{D7A18CA4-7D0A-4E19-B261-F206FCED4EE3}" type="presParOf" srcId="{32C76570-C6BE-4054-9877-B9BD6E963D1B}" destId="{1D9D9256-3587-4695-BD41-84DEC19C1DC1}" srcOrd="0" destOrd="0" presId="urn:microsoft.com/office/officeart/2008/layout/HorizontalMultiLevelHierarchy"/>
    <dgm:cxn modelId="{B7BA0E90-4533-4ADF-B582-691A4802BE8D}" type="presParOf" srcId="{32C76570-C6BE-4054-9877-B9BD6E963D1B}" destId="{3F7C43B1-C0F8-4CEF-B69F-BC2FC5224028}" srcOrd="1" destOrd="0" presId="urn:microsoft.com/office/officeart/2008/layout/HorizontalMultiLevelHierarchy"/>
    <dgm:cxn modelId="{BD2B88E1-D063-4E93-89D9-FFDFCA9B6B3D}" type="presParOf" srcId="{61A46DA4-BDB1-4B68-96D0-5F8BFBECF9CD}" destId="{E4EAE801-21D1-4818-A195-3636E19B9863}" srcOrd="6" destOrd="0" presId="urn:microsoft.com/office/officeart/2008/layout/HorizontalMultiLevelHierarchy"/>
    <dgm:cxn modelId="{A645B3AB-F463-41A0-8093-F2B8585DDAEA}" type="presParOf" srcId="{E4EAE801-21D1-4818-A195-3636E19B9863}" destId="{E8310B41-8AC4-4DEF-9257-B46F8609270C}" srcOrd="0" destOrd="0" presId="urn:microsoft.com/office/officeart/2008/layout/HorizontalMultiLevelHierarchy"/>
    <dgm:cxn modelId="{19CB1237-5DC7-4599-80F0-CC563DD54895}" type="presParOf" srcId="{61A46DA4-BDB1-4B68-96D0-5F8BFBECF9CD}" destId="{EDD1486B-3B7B-4F33-A322-DDD5296BC24B}" srcOrd="7" destOrd="0" presId="urn:microsoft.com/office/officeart/2008/layout/HorizontalMultiLevelHierarchy"/>
    <dgm:cxn modelId="{5DAF73BA-A61F-41C1-B4A6-A063A756710D}" type="presParOf" srcId="{EDD1486B-3B7B-4F33-A322-DDD5296BC24B}" destId="{77FEDD64-5959-458A-AE76-EECECDFD0925}" srcOrd="0" destOrd="0" presId="urn:microsoft.com/office/officeart/2008/layout/HorizontalMultiLevelHierarchy"/>
    <dgm:cxn modelId="{2397F2C6-DADF-4645-B679-6FA0CD806CD5}" type="presParOf" srcId="{EDD1486B-3B7B-4F33-A322-DDD5296BC24B}" destId="{91DA0A91-A23E-48F3-B37B-F0337E380275}" srcOrd="1" destOrd="0" presId="urn:microsoft.com/office/officeart/2008/layout/HorizontalMultiLevelHierarchy"/>
    <dgm:cxn modelId="{EC02D92E-C58B-411E-88BD-9376D450418B}" type="presParOf" srcId="{61A46DA4-BDB1-4B68-96D0-5F8BFBECF9CD}" destId="{B5E1B123-FA80-4054-8BBD-EB84F3852F98}" srcOrd="8" destOrd="0" presId="urn:microsoft.com/office/officeart/2008/layout/HorizontalMultiLevelHierarchy"/>
    <dgm:cxn modelId="{98A95C7B-232C-4404-8788-371BF07519B1}" type="presParOf" srcId="{B5E1B123-FA80-4054-8BBD-EB84F3852F98}" destId="{7860169C-8718-4383-A099-410E8F3C7533}" srcOrd="0" destOrd="0" presId="urn:microsoft.com/office/officeart/2008/layout/HorizontalMultiLevelHierarchy"/>
    <dgm:cxn modelId="{F9DEA5B4-CA3D-46D5-94FD-2388C2026AB1}" type="presParOf" srcId="{61A46DA4-BDB1-4B68-96D0-5F8BFBECF9CD}" destId="{7F40267B-6BB0-4283-A623-33E09EF51B11}" srcOrd="9" destOrd="0" presId="urn:microsoft.com/office/officeart/2008/layout/HorizontalMultiLevelHierarchy"/>
    <dgm:cxn modelId="{43151D38-FB46-4AA1-9C90-AFD47F9ED287}" type="presParOf" srcId="{7F40267B-6BB0-4283-A623-33E09EF51B11}" destId="{59307CFB-DA92-4275-9032-5015CDDDCBF6}" srcOrd="0" destOrd="0" presId="urn:microsoft.com/office/officeart/2008/layout/HorizontalMultiLevelHierarchy"/>
    <dgm:cxn modelId="{EB7D02FC-4D79-482F-89CB-B89A698237C2}" type="presParOf" srcId="{7F40267B-6BB0-4283-A623-33E09EF51B11}" destId="{FE704011-E7B6-4FEB-B9BF-63130FF40E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D5EC6-4AF9-4D4B-B9D2-2A22E53CF7A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99B7B6E-1B30-4918-8B03-666B7CD58F32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L" sz="2000" kern="1200" dirty="0">
              <a:solidFill>
                <a:schemeClr val="tx1"/>
              </a:solidFill>
              <a:latin typeface="Arial Narrow" panose="020B0606020202030204" pitchFamily="34" charset="0"/>
            </a:rPr>
            <a:t>Cambio Estatutos </a:t>
          </a:r>
          <a:r>
            <a:rPr lang="es-CL" sz="2000" u="none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Vigente</a:t>
          </a:r>
          <a:endParaRPr lang="es-CL" sz="2000" u="none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58110EF-EC32-4CC0-96F0-E39422C68E65}" type="parTrans" cxnId="{F7B4A4BF-14E1-44EE-8B01-B7E73F0F48DE}">
      <dgm:prSet/>
      <dgm:spPr/>
      <dgm:t>
        <a:bodyPr/>
        <a:lstStyle/>
        <a:p>
          <a:endParaRPr lang="es-CL"/>
        </a:p>
      </dgm:t>
    </dgm:pt>
    <dgm:pt modelId="{5A067814-007B-4067-8294-9BC0367C04F6}" type="sibTrans" cxnId="{F7B4A4BF-14E1-44EE-8B01-B7E73F0F48DE}">
      <dgm:prSet/>
      <dgm:spPr/>
      <dgm:t>
        <a:bodyPr/>
        <a:lstStyle/>
        <a:p>
          <a:endParaRPr lang="es-CL"/>
        </a:p>
      </dgm:t>
    </dgm:pt>
    <dgm:pt modelId="{65D69B38-F5EB-413B-ABC1-48B84772C83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900" b="1" dirty="0">
              <a:solidFill>
                <a:schemeClr val="tx1"/>
              </a:solidFill>
              <a:latin typeface="Arial Narrow" panose="020B0606020202030204" pitchFamily="34" charset="0"/>
            </a:rPr>
            <a:t>Rentabilidad/</a:t>
          </a:r>
        </a:p>
        <a:p>
          <a:r>
            <a:rPr lang="es-CL" sz="900" b="1" dirty="0">
              <a:solidFill>
                <a:schemeClr val="tx1"/>
              </a:solidFill>
              <a:latin typeface="Arial Narrow" panose="020B0606020202030204" pitchFamily="34" charset="0"/>
            </a:rPr>
            <a:t>Inversiones</a:t>
          </a:r>
        </a:p>
      </dgm:t>
    </dgm:pt>
    <dgm:pt modelId="{B5CAFD82-C1EA-4C1E-A215-B990801577BF}" type="parTrans" cxnId="{36592745-F490-4FE8-9E7F-0CEB50503A98}">
      <dgm:prSet/>
      <dgm:spPr/>
      <dgm:t>
        <a:bodyPr/>
        <a:lstStyle/>
        <a:p>
          <a:endParaRPr lang="es-CL"/>
        </a:p>
      </dgm:t>
    </dgm:pt>
    <dgm:pt modelId="{C632F2A8-13B2-41AE-B16D-4444DA4BC5D4}" type="sibTrans" cxnId="{36592745-F490-4FE8-9E7F-0CEB50503A98}">
      <dgm:prSet/>
      <dgm:spPr/>
      <dgm:t>
        <a:bodyPr/>
        <a:lstStyle/>
        <a:p>
          <a:endParaRPr lang="es-CL"/>
        </a:p>
      </dgm:t>
    </dgm:pt>
    <dgm:pt modelId="{FA6CDB6D-D7BA-4160-B65C-A79D685A158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9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Comisión Revisora Cuentas(Ente controlador)</a:t>
          </a:r>
          <a:endParaRPr lang="es-CL" sz="900" b="1" dirty="0">
            <a:solidFill>
              <a:schemeClr val="tx1"/>
            </a:solidFill>
          </a:endParaRPr>
        </a:p>
      </dgm:t>
    </dgm:pt>
    <dgm:pt modelId="{95FFC1CD-F681-4E73-AAAA-8560E79589F1}" type="parTrans" cxnId="{2F208F35-6D9A-4154-87B0-E2F5BECB7177}">
      <dgm:prSet/>
      <dgm:spPr/>
      <dgm:t>
        <a:bodyPr/>
        <a:lstStyle/>
        <a:p>
          <a:endParaRPr lang="es-CL"/>
        </a:p>
      </dgm:t>
    </dgm:pt>
    <dgm:pt modelId="{2744EC5B-9615-4E73-AF54-011232F441BE}" type="sibTrans" cxnId="{2F208F35-6D9A-4154-87B0-E2F5BECB7177}">
      <dgm:prSet/>
      <dgm:spPr/>
      <dgm:t>
        <a:bodyPr/>
        <a:lstStyle/>
        <a:p>
          <a:endParaRPr lang="es-CL"/>
        </a:p>
      </dgm:t>
    </dgm:pt>
    <dgm:pt modelId="{169CA0B4-B9AD-4338-8F38-41FCFC436543}">
      <dgm:prSet custT="1"/>
      <dgm:spPr/>
      <dgm:t>
        <a:bodyPr/>
        <a:lstStyle/>
        <a:p>
          <a:r>
            <a:rPr lang="es-CL" sz="9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Ingreso Socios</a:t>
          </a:r>
          <a:endParaRPr lang="es-CL" sz="900" b="1" dirty="0">
            <a:solidFill>
              <a:schemeClr val="tx1"/>
            </a:solidFill>
          </a:endParaRPr>
        </a:p>
      </dgm:t>
    </dgm:pt>
    <dgm:pt modelId="{EF994A77-8740-48DA-8630-692806071A23}" type="parTrans" cxnId="{9001DF27-D43F-4302-86E3-0F7F356D9F99}">
      <dgm:prSet/>
      <dgm:spPr/>
      <dgm:t>
        <a:bodyPr/>
        <a:lstStyle/>
        <a:p>
          <a:endParaRPr lang="es-CL"/>
        </a:p>
      </dgm:t>
    </dgm:pt>
    <dgm:pt modelId="{025D5810-6A04-4416-A11E-971CC274F23D}" type="sibTrans" cxnId="{9001DF27-D43F-4302-86E3-0F7F356D9F99}">
      <dgm:prSet/>
      <dgm:spPr/>
      <dgm:t>
        <a:bodyPr/>
        <a:lstStyle/>
        <a:p>
          <a:endParaRPr lang="es-CL"/>
        </a:p>
      </dgm:t>
    </dgm:pt>
    <dgm:pt modelId="{BCD5D65E-DDD4-4690-9076-F8BF7446B4C7}">
      <dgm:prSet custT="1"/>
      <dgm:spPr>
        <a:solidFill>
          <a:srgbClr val="7030A0"/>
        </a:solidFill>
      </dgm:spPr>
      <dgm:t>
        <a:bodyPr/>
        <a:lstStyle/>
        <a:p>
          <a:r>
            <a:rPr lang="es-CL" sz="900" b="1" dirty="0">
              <a:solidFill>
                <a:schemeClr val="tx1"/>
              </a:solidFill>
              <a:latin typeface="Arial Narrow" panose="020B0606020202030204" pitchFamily="34" charset="0"/>
            </a:rPr>
            <a:t>Nombre Sindicato(elimina MD).</a:t>
          </a:r>
          <a:endParaRPr lang="es-CL" sz="900" b="1" dirty="0">
            <a:solidFill>
              <a:schemeClr val="tx1"/>
            </a:solidFill>
          </a:endParaRPr>
        </a:p>
      </dgm:t>
    </dgm:pt>
    <dgm:pt modelId="{B7A0141A-9410-4807-B39F-9A48AA17F11E}" type="parTrans" cxnId="{C87DAC1F-F058-4B6C-BAFA-C86A29DC5B59}">
      <dgm:prSet/>
      <dgm:spPr/>
      <dgm:t>
        <a:bodyPr/>
        <a:lstStyle/>
        <a:p>
          <a:endParaRPr lang="es-CL"/>
        </a:p>
      </dgm:t>
    </dgm:pt>
    <dgm:pt modelId="{AE4B733B-B95A-4693-8EC7-45328855EC41}" type="sibTrans" cxnId="{C87DAC1F-F058-4B6C-BAFA-C86A29DC5B59}">
      <dgm:prSet/>
      <dgm:spPr/>
      <dgm:t>
        <a:bodyPr/>
        <a:lstStyle/>
        <a:p>
          <a:endParaRPr lang="es-CL"/>
        </a:p>
      </dgm:t>
    </dgm:pt>
    <dgm:pt modelId="{2CE1EAC2-1998-45F9-AC73-CEAC6B269461}" type="pres">
      <dgm:prSet presAssocID="{52ED5EC6-4AF9-4D4B-B9D2-2A22E53CF7AB}" presName="Name0" presStyleCnt="0">
        <dgm:presLayoutVars>
          <dgm:dir/>
          <dgm:resizeHandles val="exact"/>
        </dgm:presLayoutVars>
      </dgm:prSet>
      <dgm:spPr/>
    </dgm:pt>
    <dgm:pt modelId="{4DE6C169-A2C4-4AC4-8BB6-FC6A8736FDBF}" type="pres">
      <dgm:prSet presAssocID="{52ED5EC6-4AF9-4D4B-B9D2-2A22E53CF7AB}" presName="vNodes" presStyleCnt="0"/>
      <dgm:spPr/>
    </dgm:pt>
    <dgm:pt modelId="{2D5AEFAC-F8D2-4A02-B39B-5A3D028AC200}" type="pres">
      <dgm:prSet presAssocID="{FA6CDB6D-D7BA-4160-B65C-A79D685A1589}" presName="node" presStyleLbl="node1" presStyleIdx="0" presStyleCnt="5" custScaleX="139771" custScaleY="129718">
        <dgm:presLayoutVars>
          <dgm:bulletEnabled val="1"/>
        </dgm:presLayoutVars>
      </dgm:prSet>
      <dgm:spPr/>
    </dgm:pt>
    <dgm:pt modelId="{BA63EAA6-BF52-4391-8ADE-9709BD1786A4}" type="pres">
      <dgm:prSet presAssocID="{2744EC5B-9615-4E73-AF54-011232F441BE}" presName="spacerT" presStyleCnt="0"/>
      <dgm:spPr/>
    </dgm:pt>
    <dgm:pt modelId="{D47C2302-1129-4D01-9390-F811CC1B940A}" type="pres">
      <dgm:prSet presAssocID="{2744EC5B-9615-4E73-AF54-011232F441BE}" presName="sibTrans" presStyleLbl="sibTrans2D1" presStyleIdx="0" presStyleCnt="4"/>
      <dgm:spPr/>
    </dgm:pt>
    <dgm:pt modelId="{0124A751-03D9-4C8B-B64D-1174A47FECA2}" type="pres">
      <dgm:prSet presAssocID="{2744EC5B-9615-4E73-AF54-011232F441BE}" presName="spacerB" presStyleCnt="0"/>
      <dgm:spPr/>
    </dgm:pt>
    <dgm:pt modelId="{9E0D2075-E8E0-40D3-B573-B26B3E4F1D14}" type="pres">
      <dgm:prSet presAssocID="{65D69B38-F5EB-413B-ABC1-48B84772C834}" presName="node" presStyleLbl="node1" presStyleIdx="1" presStyleCnt="5" custScaleX="153271" custScaleY="148161">
        <dgm:presLayoutVars>
          <dgm:bulletEnabled val="1"/>
        </dgm:presLayoutVars>
      </dgm:prSet>
      <dgm:spPr/>
    </dgm:pt>
    <dgm:pt modelId="{A90587A6-55C9-4B4B-93F3-73370F3199F0}" type="pres">
      <dgm:prSet presAssocID="{C632F2A8-13B2-41AE-B16D-4444DA4BC5D4}" presName="spacerT" presStyleCnt="0"/>
      <dgm:spPr/>
    </dgm:pt>
    <dgm:pt modelId="{38AFC9F8-4CF4-419A-A507-88EDD9922A55}" type="pres">
      <dgm:prSet presAssocID="{C632F2A8-13B2-41AE-B16D-4444DA4BC5D4}" presName="sibTrans" presStyleLbl="sibTrans2D1" presStyleIdx="1" presStyleCnt="4"/>
      <dgm:spPr/>
    </dgm:pt>
    <dgm:pt modelId="{44CDF87D-D365-45DF-BACF-B9628870DA7E}" type="pres">
      <dgm:prSet presAssocID="{C632F2A8-13B2-41AE-B16D-4444DA4BC5D4}" presName="spacerB" presStyleCnt="0"/>
      <dgm:spPr/>
    </dgm:pt>
    <dgm:pt modelId="{068975C6-446B-48BA-9017-21D19204682A}" type="pres">
      <dgm:prSet presAssocID="{169CA0B4-B9AD-4338-8F38-41FCFC436543}" presName="node" presStyleLbl="node1" presStyleIdx="2" presStyleCnt="5" custScaleX="145213" custScaleY="142722">
        <dgm:presLayoutVars>
          <dgm:bulletEnabled val="1"/>
        </dgm:presLayoutVars>
      </dgm:prSet>
      <dgm:spPr/>
    </dgm:pt>
    <dgm:pt modelId="{F39B5469-3BF3-4579-A853-0F50F166B468}" type="pres">
      <dgm:prSet presAssocID="{025D5810-6A04-4416-A11E-971CC274F23D}" presName="spacerT" presStyleCnt="0"/>
      <dgm:spPr/>
    </dgm:pt>
    <dgm:pt modelId="{F9D63326-92E3-4005-AEC8-0FE2C132C7EF}" type="pres">
      <dgm:prSet presAssocID="{025D5810-6A04-4416-A11E-971CC274F23D}" presName="sibTrans" presStyleLbl="sibTrans2D1" presStyleIdx="2" presStyleCnt="4"/>
      <dgm:spPr/>
    </dgm:pt>
    <dgm:pt modelId="{E0A1E55C-98B1-4127-9AA1-73C49CDFAC5C}" type="pres">
      <dgm:prSet presAssocID="{025D5810-6A04-4416-A11E-971CC274F23D}" presName="spacerB" presStyleCnt="0"/>
      <dgm:spPr/>
    </dgm:pt>
    <dgm:pt modelId="{66D6C721-BF59-4470-9C58-0ED705AED2EC}" type="pres">
      <dgm:prSet presAssocID="{BCD5D65E-DDD4-4690-9076-F8BF7446B4C7}" presName="node" presStyleLbl="node1" presStyleIdx="3" presStyleCnt="5" custScaleX="150873" custScaleY="138460">
        <dgm:presLayoutVars>
          <dgm:bulletEnabled val="1"/>
        </dgm:presLayoutVars>
      </dgm:prSet>
      <dgm:spPr/>
    </dgm:pt>
    <dgm:pt modelId="{C0DE9AE0-566D-4368-B479-A1978E686563}" type="pres">
      <dgm:prSet presAssocID="{52ED5EC6-4AF9-4D4B-B9D2-2A22E53CF7AB}" presName="sibTransLast" presStyleLbl="sibTrans2D1" presStyleIdx="3" presStyleCnt="4"/>
      <dgm:spPr/>
    </dgm:pt>
    <dgm:pt modelId="{E62BB028-D81E-4D31-AB37-AF17E904C470}" type="pres">
      <dgm:prSet presAssocID="{52ED5EC6-4AF9-4D4B-B9D2-2A22E53CF7AB}" presName="connectorText" presStyleLbl="sibTrans2D1" presStyleIdx="3" presStyleCnt="4"/>
      <dgm:spPr/>
    </dgm:pt>
    <dgm:pt modelId="{D27DB9EE-920A-4C7E-80B2-EC70748154AB}" type="pres">
      <dgm:prSet presAssocID="{52ED5EC6-4AF9-4D4B-B9D2-2A22E53CF7AB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4C2C7305-3CC8-4920-954A-3E3ED192F7D3}" type="presOf" srcId="{025D5810-6A04-4416-A11E-971CC274F23D}" destId="{F9D63326-92E3-4005-AEC8-0FE2C132C7EF}" srcOrd="0" destOrd="0" presId="urn:microsoft.com/office/officeart/2005/8/layout/equation2"/>
    <dgm:cxn modelId="{7E0B2F0D-EB46-4AA3-98BB-C78B277B965C}" type="presOf" srcId="{199B7B6E-1B30-4918-8B03-666B7CD58F32}" destId="{D27DB9EE-920A-4C7E-80B2-EC70748154AB}" srcOrd="0" destOrd="0" presId="urn:microsoft.com/office/officeart/2005/8/layout/equation2"/>
    <dgm:cxn modelId="{78289A15-8526-4B92-8480-0C0712CEC961}" type="presOf" srcId="{2744EC5B-9615-4E73-AF54-011232F441BE}" destId="{D47C2302-1129-4D01-9390-F811CC1B940A}" srcOrd="0" destOrd="0" presId="urn:microsoft.com/office/officeart/2005/8/layout/equation2"/>
    <dgm:cxn modelId="{C87DAC1F-F058-4B6C-BAFA-C86A29DC5B59}" srcId="{52ED5EC6-4AF9-4D4B-B9D2-2A22E53CF7AB}" destId="{BCD5D65E-DDD4-4690-9076-F8BF7446B4C7}" srcOrd="3" destOrd="0" parTransId="{B7A0141A-9410-4807-B39F-9A48AA17F11E}" sibTransId="{AE4B733B-B95A-4693-8EC7-45328855EC41}"/>
    <dgm:cxn modelId="{9001DF27-D43F-4302-86E3-0F7F356D9F99}" srcId="{52ED5EC6-4AF9-4D4B-B9D2-2A22E53CF7AB}" destId="{169CA0B4-B9AD-4338-8F38-41FCFC436543}" srcOrd="2" destOrd="0" parTransId="{EF994A77-8740-48DA-8630-692806071A23}" sibTransId="{025D5810-6A04-4416-A11E-971CC274F23D}"/>
    <dgm:cxn modelId="{D3200B2C-28E6-49CC-AAD9-C166DD798484}" type="presOf" srcId="{AE4B733B-B95A-4693-8EC7-45328855EC41}" destId="{E62BB028-D81E-4D31-AB37-AF17E904C470}" srcOrd="1" destOrd="0" presId="urn:microsoft.com/office/officeart/2005/8/layout/equation2"/>
    <dgm:cxn modelId="{2F208F35-6D9A-4154-87B0-E2F5BECB7177}" srcId="{52ED5EC6-4AF9-4D4B-B9D2-2A22E53CF7AB}" destId="{FA6CDB6D-D7BA-4160-B65C-A79D685A1589}" srcOrd="0" destOrd="0" parTransId="{95FFC1CD-F681-4E73-AAAA-8560E79589F1}" sibTransId="{2744EC5B-9615-4E73-AF54-011232F441BE}"/>
    <dgm:cxn modelId="{95752838-9E35-4381-9F55-9B5794F83E49}" type="presOf" srcId="{52ED5EC6-4AF9-4D4B-B9D2-2A22E53CF7AB}" destId="{2CE1EAC2-1998-45F9-AC73-CEAC6B269461}" srcOrd="0" destOrd="0" presId="urn:microsoft.com/office/officeart/2005/8/layout/equation2"/>
    <dgm:cxn modelId="{C8D85C5C-9E85-4F1F-965F-5F2CABA240A0}" type="presOf" srcId="{65D69B38-F5EB-413B-ABC1-48B84772C834}" destId="{9E0D2075-E8E0-40D3-B573-B26B3E4F1D14}" srcOrd="0" destOrd="0" presId="urn:microsoft.com/office/officeart/2005/8/layout/equation2"/>
    <dgm:cxn modelId="{36592745-F490-4FE8-9E7F-0CEB50503A98}" srcId="{52ED5EC6-4AF9-4D4B-B9D2-2A22E53CF7AB}" destId="{65D69B38-F5EB-413B-ABC1-48B84772C834}" srcOrd="1" destOrd="0" parTransId="{B5CAFD82-C1EA-4C1E-A215-B990801577BF}" sibTransId="{C632F2A8-13B2-41AE-B16D-4444DA4BC5D4}"/>
    <dgm:cxn modelId="{7FE1A86A-D8B3-49A3-9B5A-C936025F4CF2}" type="presOf" srcId="{BCD5D65E-DDD4-4690-9076-F8BF7446B4C7}" destId="{66D6C721-BF59-4470-9C58-0ED705AED2EC}" srcOrd="0" destOrd="0" presId="urn:microsoft.com/office/officeart/2005/8/layout/equation2"/>
    <dgm:cxn modelId="{B169F873-3A07-4966-89C2-DF34A5C8D955}" type="presOf" srcId="{169CA0B4-B9AD-4338-8F38-41FCFC436543}" destId="{068975C6-446B-48BA-9017-21D19204682A}" srcOrd="0" destOrd="0" presId="urn:microsoft.com/office/officeart/2005/8/layout/equation2"/>
    <dgm:cxn modelId="{F5F13A75-8A62-4CCA-9241-293AF69B5CBD}" type="presOf" srcId="{AE4B733B-B95A-4693-8EC7-45328855EC41}" destId="{C0DE9AE0-566D-4368-B479-A1978E686563}" srcOrd="0" destOrd="0" presId="urn:microsoft.com/office/officeart/2005/8/layout/equation2"/>
    <dgm:cxn modelId="{8B44E087-0378-4EE4-82FC-3B446524581C}" type="presOf" srcId="{FA6CDB6D-D7BA-4160-B65C-A79D685A1589}" destId="{2D5AEFAC-F8D2-4A02-B39B-5A3D028AC200}" srcOrd="0" destOrd="0" presId="urn:microsoft.com/office/officeart/2005/8/layout/equation2"/>
    <dgm:cxn modelId="{F7B4A4BF-14E1-44EE-8B01-B7E73F0F48DE}" srcId="{52ED5EC6-4AF9-4D4B-B9D2-2A22E53CF7AB}" destId="{199B7B6E-1B30-4918-8B03-666B7CD58F32}" srcOrd="4" destOrd="0" parTransId="{158110EF-EC32-4CC0-96F0-E39422C68E65}" sibTransId="{5A067814-007B-4067-8294-9BC0367C04F6}"/>
    <dgm:cxn modelId="{C01320C0-7B26-4539-A347-E7E02A9539EF}" type="presOf" srcId="{C632F2A8-13B2-41AE-B16D-4444DA4BC5D4}" destId="{38AFC9F8-4CF4-419A-A507-88EDD9922A55}" srcOrd="0" destOrd="0" presId="urn:microsoft.com/office/officeart/2005/8/layout/equation2"/>
    <dgm:cxn modelId="{C48EC271-820D-46B5-BAF6-2AF87FE787C8}" type="presParOf" srcId="{2CE1EAC2-1998-45F9-AC73-CEAC6B269461}" destId="{4DE6C169-A2C4-4AC4-8BB6-FC6A8736FDBF}" srcOrd="0" destOrd="0" presId="urn:microsoft.com/office/officeart/2005/8/layout/equation2"/>
    <dgm:cxn modelId="{3BA1526E-3B6B-48BB-B688-F136B5F916E3}" type="presParOf" srcId="{4DE6C169-A2C4-4AC4-8BB6-FC6A8736FDBF}" destId="{2D5AEFAC-F8D2-4A02-B39B-5A3D028AC200}" srcOrd="0" destOrd="0" presId="urn:microsoft.com/office/officeart/2005/8/layout/equation2"/>
    <dgm:cxn modelId="{4E56CDBB-3D0A-4755-9DC6-354581787883}" type="presParOf" srcId="{4DE6C169-A2C4-4AC4-8BB6-FC6A8736FDBF}" destId="{BA63EAA6-BF52-4391-8ADE-9709BD1786A4}" srcOrd="1" destOrd="0" presId="urn:microsoft.com/office/officeart/2005/8/layout/equation2"/>
    <dgm:cxn modelId="{7CC5BD6F-2D90-49D1-AB5C-2B084C698897}" type="presParOf" srcId="{4DE6C169-A2C4-4AC4-8BB6-FC6A8736FDBF}" destId="{D47C2302-1129-4D01-9390-F811CC1B940A}" srcOrd="2" destOrd="0" presId="urn:microsoft.com/office/officeart/2005/8/layout/equation2"/>
    <dgm:cxn modelId="{6B3D0ADF-F897-4BDE-A3F0-6ECDEC657795}" type="presParOf" srcId="{4DE6C169-A2C4-4AC4-8BB6-FC6A8736FDBF}" destId="{0124A751-03D9-4C8B-B64D-1174A47FECA2}" srcOrd="3" destOrd="0" presId="urn:microsoft.com/office/officeart/2005/8/layout/equation2"/>
    <dgm:cxn modelId="{A2F9FC13-4929-43C5-A88C-35F0D2E128B7}" type="presParOf" srcId="{4DE6C169-A2C4-4AC4-8BB6-FC6A8736FDBF}" destId="{9E0D2075-E8E0-40D3-B573-B26B3E4F1D14}" srcOrd="4" destOrd="0" presId="urn:microsoft.com/office/officeart/2005/8/layout/equation2"/>
    <dgm:cxn modelId="{183AB1FD-BB04-4949-9FB5-B3E5868648C6}" type="presParOf" srcId="{4DE6C169-A2C4-4AC4-8BB6-FC6A8736FDBF}" destId="{A90587A6-55C9-4B4B-93F3-73370F3199F0}" srcOrd="5" destOrd="0" presId="urn:microsoft.com/office/officeart/2005/8/layout/equation2"/>
    <dgm:cxn modelId="{C1A6C5B1-AC9D-4EA7-B1C2-C05965880D5F}" type="presParOf" srcId="{4DE6C169-A2C4-4AC4-8BB6-FC6A8736FDBF}" destId="{38AFC9F8-4CF4-419A-A507-88EDD9922A55}" srcOrd="6" destOrd="0" presId="urn:microsoft.com/office/officeart/2005/8/layout/equation2"/>
    <dgm:cxn modelId="{68FD0FD8-699A-4BC3-B3DC-465CF6F7A43D}" type="presParOf" srcId="{4DE6C169-A2C4-4AC4-8BB6-FC6A8736FDBF}" destId="{44CDF87D-D365-45DF-BACF-B9628870DA7E}" srcOrd="7" destOrd="0" presId="urn:microsoft.com/office/officeart/2005/8/layout/equation2"/>
    <dgm:cxn modelId="{BE8161A5-41A8-4332-BEE2-97FC613D980C}" type="presParOf" srcId="{4DE6C169-A2C4-4AC4-8BB6-FC6A8736FDBF}" destId="{068975C6-446B-48BA-9017-21D19204682A}" srcOrd="8" destOrd="0" presId="urn:microsoft.com/office/officeart/2005/8/layout/equation2"/>
    <dgm:cxn modelId="{DEE13800-2990-4D29-8236-8967A8A42F87}" type="presParOf" srcId="{4DE6C169-A2C4-4AC4-8BB6-FC6A8736FDBF}" destId="{F39B5469-3BF3-4579-A853-0F50F166B468}" srcOrd="9" destOrd="0" presId="urn:microsoft.com/office/officeart/2005/8/layout/equation2"/>
    <dgm:cxn modelId="{0D5BA5E4-D6F4-4BFC-99C7-34A808C5C233}" type="presParOf" srcId="{4DE6C169-A2C4-4AC4-8BB6-FC6A8736FDBF}" destId="{F9D63326-92E3-4005-AEC8-0FE2C132C7EF}" srcOrd="10" destOrd="0" presId="urn:microsoft.com/office/officeart/2005/8/layout/equation2"/>
    <dgm:cxn modelId="{29980A1A-CB73-4CA6-95F0-E4C334E444D2}" type="presParOf" srcId="{4DE6C169-A2C4-4AC4-8BB6-FC6A8736FDBF}" destId="{E0A1E55C-98B1-4127-9AA1-73C49CDFAC5C}" srcOrd="11" destOrd="0" presId="urn:microsoft.com/office/officeart/2005/8/layout/equation2"/>
    <dgm:cxn modelId="{D76CF6F1-8BC0-47EE-8952-F2D8E5236CC8}" type="presParOf" srcId="{4DE6C169-A2C4-4AC4-8BB6-FC6A8736FDBF}" destId="{66D6C721-BF59-4470-9C58-0ED705AED2EC}" srcOrd="12" destOrd="0" presId="urn:microsoft.com/office/officeart/2005/8/layout/equation2"/>
    <dgm:cxn modelId="{2A0F5923-E817-4F4E-92B2-3C42F0D794F0}" type="presParOf" srcId="{2CE1EAC2-1998-45F9-AC73-CEAC6B269461}" destId="{C0DE9AE0-566D-4368-B479-A1978E686563}" srcOrd="1" destOrd="0" presId="urn:microsoft.com/office/officeart/2005/8/layout/equation2"/>
    <dgm:cxn modelId="{0B9A37D4-2834-4B0C-AEAD-1D1E257BF4DA}" type="presParOf" srcId="{C0DE9AE0-566D-4368-B479-A1978E686563}" destId="{E62BB028-D81E-4D31-AB37-AF17E904C470}" srcOrd="0" destOrd="0" presId="urn:microsoft.com/office/officeart/2005/8/layout/equation2"/>
    <dgm:cxn modelId="{81A40D0E-4753-427D-90E0-4D71B0ACB308}" type="presParOf" srcId="{2CE1EAC2-1998-45F9-AC73-CEAC6B269461}" destId="{D27DB9EE-920A-4C7E-80B2-EC70748154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26B6C-F893-4DD2-A11A-3CCDE7C3415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54889A8-1A7C-4A8E-B5EB-0B1D93DF0ACC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IDEAS</a:t>
          </a:r>
        </a:p>
      </dgm:t>
    </dgm:pt>
    <dgm:pt modelId="{7F9FDA83-3182-4A8C-A69A-E6F62B5F1DE9}" type="parTrans" cxnId="{A93EEAF5-998D-40D1-93B6-2768A4649F2A}">
      <dgm:prSet/>
      <dgm:spPr/>
      <dgm:t>
        <a:bodyPr/>
        <a:lstStyle/>
        <a:p>
          <a:endParaRPr lang="es-CL"/>
        </a:p>
      </dgm:t>
    </dgm:pt>
    <dgm:pt modelId="{0D38C72E-6CA7-40E7-9A6A-440487766C2B}" type="sibTrans" cxnId="{A93EEAF5-998D-40D1-93B6-2768A4649F2A}">
      <dgm:prSet/>
      <dgm:spPr/>
      <dgm:t>
        <a:bodyPr/>
        <a:lstStyle/>
        <a:p>
          <a:endParaRPr lang="es-CL"/>
        </a:p>
      </dgm:t>
    </dgm:pt>
    <dgm:pt modelId="{3F2BA3D0-8C4C-47F5-9362-F1C4C837B34B}">
      <dgm:prSet phldrT="[Texto]" custT="1"/>
      <dgm:spPr/>
      <dgm:t>
        <a:bodyPr/>
        <a:lstStyle/>
        <a:p>
          <a:r>
            <a:rPr lang="es-CL" sz="1000" dirty="0"/>
            <a:t>BECAS ESTUDIO</a:t>
          </a:r>
        </a:p>
      </dgm:t>
    </dgm:pt>
    <dgm:pt modelId="{B000D029-6082-4FA8-A405-2C043C34ADBF}" type="parTrans" cxnId="{F8F6B606-A4F7-47B5-9993-C0C6D8D49805}">
      <dgm:prSet/>
      <dgm:spPr/>
      <dgm:t>
        <a:bodyPr/>
        <a:lstStyle/>
        <a:p>
          <a:endParaRPr lang="es-CL"/>
        </a:p>
      </dgm:t>
    </dgm:pt>
    <dgm:pt modelId="{5ADAAE81-E192-40A4-8E3D-86069E633638}" type="sibTrans" cxnId="{F8F6B606-A4F7-47B5-9993-C0C6D8D49805}">
      <dgm:prSet/>
      <dgm:spPr/>
      <dgm:t>
        <a:bodyPr/>
        <a:lstStyle/>
        <a:p>
          <a:endParaRPr lang="es-CL"/>
        </a:p>
      </dgm:t>
    </dgm:pt>
    <dgm:pt modelId="{051FFFA7-CDAB-4B78-B1E1-D7B13EF490E2}">
      <dgm:prSet phldrT="[Texto]" custT="1"/>
      <dgm:spPr/>
      <dgm:t>
        <a:bodyPr/>
        <a:lstStyle/>
        <a:p>
          <a:r>
            <a:rPr lang="es-CL" sz="900" dirty="0"/>
            <a:t>ACTIVIDADES RECREATIVAS</a:t>
          </a:r>
        </a:p>
      </dgm:t>
    </dgm:pt>
    <dgm:pt modelId="{5C208998-4F77-4A6B-AFFC-62033572B124}" type="parTrans" cxnId="{49484E2A-4BE1-4F61-8294-21D07DF63FF1}">
      <dgm:prSet/>
      <dgm:spPr/>
      <dgm:t>
        <a:bodyPr/>
        <a:lstStyle/>
        <a:p>
          <a:endParaRPr lang="es-CL"/>
        </a:p>
      </dgm:t>
    </dgm:pt>
    <dgm:pt modelId="{68DA19E3-BF05-4B4A-8EFE-015899CFFBFA}" type="sibTrans" cxnId="{49484E2A-4BE1-4F61-8294-21D07DF63FF1}">
      <dgm:prSet/>
      <dgm:spPr/>
      <dgm:t>
        <a:bodyPr/>
        <a:lstStyle/>
        <a:p>
          <a:endParaRPr lang="es-CL"/>
        </a:p>
      </dgm:t>
    </dgm:pt>
    <dgm:pt modelId="{7AD0BB5A-3E9F-45ED-AFD4-0A9DE806AC1E}">
      <dgm:prSet custT="1"/>
      <dgm:spPr/>
      <dgm:t>
        <a:bodyPr/>
        <a:lstStyle/>
        <a:p>
          <a:r>
            <a:rPr lang="es-CL" sz="900" dirty="0"/>
            <a:t>REGALO CORPORATIVO</a:t>
          </a:r>
        </a:p>
      </dgm:t>
    </dgm:pt>
    <dgm:pt modelId="{587838B4-50F3-4EA5-AB62-3D0045204AB4}" type="parTrans" cxnId="{D730A618-DC3A-4285-884D-5A23BD06BBA5}">
      <dgm:prSet/>
      <dgm:spPr/>
      <dgm:t>
        <a:bodyPr/>
        <a:lstStyle/>
        <a:p>
          <a:endParaRPr lang="es-CL"/>
        </a:p>
      </dgm:t>
    </dgm:pt>
    <dgm:pt modelId="{130795E2-26B4-4A1D-B8BB-DCA917A4383E}" type="sibTrans" cxnId="{D730A618-DC3A-4285-884D-5A23BD06BBA5}">
      <dgm:prSet/>
      <dgm:spPr/>
      <dgm:t>
        <a:bodyPr/>
        <a:lstStyle/>
        <a:p>
          <a:endParaRPr lang="es-CL"/>
        </a:p>
      </dgm:t>
    </dgm:pt>
    <dgm:pt modelId="{EE5AEB2A-F9D6-442C-A704-B48F3A336253}">
      <dgm:prSet custT="1"/>
      <dgm:spPr/>
      <dgm:t>
        <a:bodyPr/>
        <a:lstStyle/>
        <a:p>
          <a:r>
            <a:rPr lang="es-CL" sz="1000" dirty="0"/>
            <a:t>PRESTAMO EMERGENCIA</a:t>
          </a:r>
        </a:p>
      </dgm:t>
    </dgm:pt>
    <dgm:pt modelId="{A22A2320-9F19-4A2D-BEAC-24A82E134A75}" type="parTrans" cxnId="{3ECBF746-76AA-4CCE-95AB-E25AFD666690}">
      <dgm:prSet/>
      <dgm:spPr/>
      <dgm:t>
        <a:bodyPr/>
        <a:lstStyle/>
        <a:p>
          <a:endParaRPr lang="es-CL"/>
        </a:p>
      </dgm:t>
    </dgm:pt>
    <dgm:pt modelId="{062DA58B-076A-459D-AFF5-46B8F43875D3}" type="sibTrans" cxnId="{3ECBF746-76AA-4CCE-95AB-E25AFD666690}">
      <dgm:prSet/>
      <dgm:spPr/>
      <dgm:t>
        <a:bodyPr/>
        <a:lstStyle/>
        <a:p>
          <a:endParaRPr lang="es-CL"/>
        </a:p>
      </dgm:t>
    </dgm:pt>
    <dgm:pt modelId="{4FD278F2-A94D-4285-8119-65B0F4E1E642}" type="pres">
      <dgm:prSet presAssocID="{3EF26B6C-F893-4DD2-A11A-3CCDE7C3415A}" presName="Name0" presStyleCnt="0">
        <dgm:presLayoutVars>
          <dgm:chMax val="1"/>
          <dgm:chPref val="1"/>
        </dgm:presLayoutVars>
      </dgm:prSet>
      <dgm:spPr/>
    </dgm:pt>
    <dgm:pt modelId="{8C91EB8A-B13C-459B-9EF9-DC131F6D950B}" type="pres">
      <dgm:prSet presAssocID="{154889A8-1A7C-4A8E-B5EB-0B1D93DF0ACC}" presName="Parent" presStyleLbl="node0" presStyleIdx="0" presStyleCnt="1" custLinFactNeighborX="2072" custLinFactNeighborY="767">
        <dgm:presLayoutVars>
          <dgm:chMax val="5"/>
          <dgm:chPref val="5"/>
        </dgm:presLayoutVars>
      </dgm:prSet>
      <dgm:spPr/>
    </dgm:pt>
    <dgm:pt modelId="{359D4EEF-2C46-4DA1-9A50-C9D308D178DA}" type="pres">
      <dgm:prSet presAssocID="{154889A8-1A7C-4A8E-B5EB-0B1D93DF0ACC}" presName="Accent1" presStyleLbl="node1" presStyleIdx="0" presStyleCnt="17"/>
      <dgm:spPr/>
    </dgm:pt>
    <dgm:pt modelId="{17677651-83CA-408D-92A0-7E1A4439C166}" type="pres">
      <dgm:prSet presAssocID="{154889A8-1A7C-4A8E-B5EB-0B1D93DF0ACC}" presName="Accent2" presStyleLbl="node1" presStyleIdx="1" presStyleCnt="17"/>
      <dgm:spPr/>
    </dgm:pt>
    <dgm:pt modelId="{B0ED4422-EA7C-4379-9119-E0582AB4C88B}" type="pres">
      <dgm:prSet presAssocID="{154889A8-1A7C-4A8E-B5EB-0B1D93DF0ACC}" presName="Accent3" presStyleLbl="node1" presStyleIdx="2" presStyleCnt="17"/>
      <dgm:spPr/>
    </dgm:pt>
    <dgm:pt modelId="{7577FBD2-E2D2-4195-8B90-6DD042648412}" type="pres">
      <dgm:prSet presAssocID="{154889A8-1A7C-4A8E-B5EB-0B1D93DF0ACC}" presName="Accent4" presStyleLbl="node1" presStyleIdx="3" presStyleCnt="17"/>
      <dgm:spPr/>
    </dgm:pt>
    <dgm:pt modelId="{08AD7CAB-FCE9-4A1B-A852-67A5155DD0B7}" type="pres">
      <dgm:prSet presAssocID="{154889A8-1A7C-4A8E-B5EB-0B1D93DF0ACC}" presName="Accent5" presStyleLbl="node1" presStyleIdx="4" presStyleCnt="17"/>
      <dgm:spPr/>
    </dgm:pt>
    <dgm:pt modelId="{1A741DA0-FF51-4C33-81F7-A690AD7C5C26}" type="pres">
      <dgm:prSet presAssocID="{154889A8-1A7C-4A8E-B5EB-0B1D93DF0ACC}" presName="Accent6" presStyleLbl="node1" presStyleIdx="5" presStyleCnt="17"/>
      <dgm:spPr/>
    </dgm:pt>
    <dgm:pt modelId="{D8595EB3-C570-41F8-B74B-A7E5EA4C084C}" type="pres">
      <dgm:prSet presAssocID="{3F2BA3D0-8C4C-47F5-9362-F1C4C837B34B}" presName="Child1" presStyleLbl="node1" presStyleIdx="6" presStyleCnt="17">
        <dgm:presLayoutVars>
          <dgm:chMax val="0"/>
          <dgm:chPref val="0"/>
        </dgm:presLayoutVars>
      </dgm:prSet>
      <dgm:spPr/>
    </dgm:pt>
    <dgm:pt modelId="{D23E73C2-F904-430C-ABA3-8E4BDE3FE771}" type="pres">
      <dgm:prSet presAssocID="{3F2BA3D0-8C4C-47F5-9362-F1C4C837B34B}" presName="Accent7" presStyleCnt="0"/>
      <dgm:spPr/>
    </dgm:pt>
    <dgm:pt modelId="{89C8C9BA-F68E-4AEF-ABC5-98989B73F467}" type="pres">
      <dgm:prSet presAssocID="{3F2BA3D0-8C4C-47F5-9362-F1C4C837B34B}" presName="AccentHold1" presStyleLbl="node1" presStyleIdx="7" presStyleCnt="17" custLinFactNeighborX="74305" custLinFactNeighborY="12914"/>
      <dgm:spPr/>
    </dgm:pt>
    <dgm:pt modelId="{9E3AF2FE-5A18-485E-B234-9952A5247FF2}" type="pres">
      <dgm:prSet presAssocID="{3F2BA3D0-8C4C-47F5-9362-F1C4C837B34B}" presName="Accent8" presStyleCnt="0"/>
      <dgm:spPr/>
    </dgm:pt>
    <dgm:pt modelId="{C090B96E-A5E1-4DCC-B713-A1D5B30AE91C}" type="pres">
      <dgm:prSet presAssocID="{3F2BA3D0-8C4C-47F5-9362-F1C4C837B34B}" presName="AccentHold2" presStyleLbl="node1" presStyleIdx="8" presStyleCnt="17"/>
      <dgm:spPr/>
    </dgm:pt>
    <dgm:pt modelId="{6EC2B875-566B-4F07-9584-C5FB48598A75}" type="pres">
      <dgm:prSet presAssocID="{7AD0BB5A-3E9F-45ED-AFD4-0A9DE806AC1E}" presName="Child2" presStyleLbl="node1" presStyleIdx="9" presStyleCnt="17" custScaleX="144873" custScaleY="146948">
        <dgm:presLayoutVars>
          <dgm:chMax val="0"/>
          <dgm:chPref val="0"/>
        </dgm:presLayoutVars>
      </dgm:prSet>
      <dgm:spPr/>
    </dgm:pt>
    <dgm:pt modelId="{78C3102F-6244-4E60-969B-52E5F5967192}" type="pres">
      <dgm:prSet presAssocID="{7AD0BB5A-3E9F-45ED-AFD4-0A9DE806AC1E}" presName="Accent9" presStyleCnt="0"/>
      <dgm:spPr/>
    </dgm:pt>
    <dgm:pt modelId="{3E8B6F13-5457-466F-BCA4-AE108A8B66BE}" type="pres">
      <dgm:prSet presAssocID="{7AD0BB5A-3E9F-45ED-AFD4-0A9DE806AC1E}" presName="AccentHold1" presStyleLbl="node1" presStyleIdx="10" presStyleCnt="17"/>
      <dgm:spPr/>
    </dgm:pt>
    <dgm:pt modelId="{7D21592E-D1E4-41A1-9369-63994317377F}" type="pres">
      <dgm:prSet presAssocID="{7AD0BB5A-3E9F-45ED-AFD4-0A9DE806AC1E}" presName="Accent10" presStyleCnt="0"/>
      <dgm:spPr/>
    </dgm:pt>
    <dgm:pt modelId="{5EA6497E-65EA-48F9-A76B-F0347D830B38}" type="pres">
      <dgm:prSet presAssocID="{7AD0BB5A-3E9F-45ED-AFD4-0A9DE806AC1E}" presName="AccentHold2" presStyleLbl="node1" presStyleIdx="11" presStyleCnt="17"/>
      <dgm:spPr/>
    </dgm:pt>
    <dgm:pt modelId="{B5AB3056-A691-4F77-94B6-9D75DE639D1D}" type="pres">
      <dgm:prSet presAssocID="{7AD0BB5A-3E9F-45ED-AFD4-0A9DE806AC1E}" presName="Accent11" presStyleCnt="0"/>
      <dgm:spPr/>
    </dgm:pt>
    <dgm:pt modelId="{B9E03F6D-24C3-4201-A3EF-66AE0F73E5BC}" type="pres">
      <dgm:prSet presAssocID="{7AD0BB5A-3E9F-45ED-AFD4-0A9DE806AC1E}" presName="AccentHold3" presStyleLbl="node1" presStyleIdx="12" presStyleCnt="17"/>
      <dgm:spPr/>
    </dgm:pt>
    <dgm:pt modelId="{B64A0364-3B68-4C98-BB65-E51D8789DC16}" type="pres">
      <dgm:prSet presAssocID="{EE5AEB2A-F9D6-442C-A704-B48F3A336253}" presName="Child3" presStyleLbl="node1" presStyleIdx="13" presStyleCnt="17" custScaleX="145121" custScaleY="124285" custLinFactNeighborX="-34648" custLinFactNeighborY="2092">
        <dgm:presLayoutVars>
          <dgm:chMax val="0"/>
          <dgm:chPref val="0"/>
        </dgm:presLayoutVars>
      </dgm:prSet>
      <dgm:spPr/>
    </dgm:pt>
    <dgm:pt modelId="{4040DCA4-1D93-4CDC-B56C-7DEDCDB435A7}" type="pres">
      <dgm:prSet presAssocID="{EE5AEB2A-F9D6-442C-A704-B48F3A336253}" presName="Accent12" presStyleCnt="0"/>
      <dgm:spPr/>
    </dgm:pt>
    <dgm:pt modelId="{AACB7D9F-BB7E-4962-9FAF-2D840485795E}" type="pres">
      <dgm:prSet presAssocID="{EE5AEB2A-F9D6-442C-A704-B48F3A336253}" presName="AccentHold1" presStyleLbl="node1" presStyleIdx="14" presStyleCnt="17"/>
      <dgm:spPr/>
    </dgm:pt>
    <dgm:pt modelId="{20A9FC1C-FF6D-48EC-8E0E-ABDD9186E655}" type="pres">
      <dgm:prSet presAssocID="{051FFFA7-CDAB-4B78-B1E1-D7B13EF490E2}" presName="Child4" presStyleLbl="node1" presStyleIdx="15" presStyleCnt="17" custScaleX="129168" custScaleY="112347">
        <dgm:presLayoutVars>
          <dgm:chMax val="0"/>
          <dgm:chPref val="0"/>
        </dgm:presLayoutVars>
      </dgm:prSet>
      <dgm:spPr/>
    </dgm:pt>
    <dgm:pt modelId="{3CA098E8-4589-4EFA-BB08-2CE011917D65}" type="pres">
      <dgm:prSet presAssocID="{051FFFA7-CDAB-4B78-B1E1-D7B13EF490E2}" presName="Accent13" presStyleCnt="0"/>
      <dgm:spPr/>
    </dgm:pt>
    <dgm:pt modelId="{858E25D9-9641-473A-978D-0585683A3B5F}" type="pres">
      <dgm:prSet presAssocID="{051FFFA7-CDAB-4B78-B1E1-D7B13EF490E2}" presName="AccentHold1" presStyleLbl="node1" presStyleIdx="16" presStyleCnt="17"/>
      <dgm:spPr/>
    </dgm:pt>
  </dgm:ptLst>
  <dgm:cxnLst>
    <dgm:cxn modelId="{F8F6B606-A4F7-47B5-9993-C0C6D8D49805}" srcId="{154889A8-1A7C-4A8E-B5EB-0B1D93DF0ACC}" destId="{3F2BA3D0-8C4C-47F5-9362-F1C4C837B34B}" srcOrd="0" destOrd="0" parTransId="{B000D029-6082-4FA8-A405-2C043C34ADBF}" sibTransId="{5ADAAE81-E192-40A4-8E3D-86069E633638}"/>
    <dgm:cxn modelId="{FD3CAF10-40E2-49A2-A050-D799C85658D3}" type="presOf" srcId="{EE5AEB2A-F9D6-442C-A704-B48F3A336253}" destId="{B64A0364-3B68-4C98-BB65-E51D8789DC16}" srcOrd="0" destOrd="0" presId="urn:microsoft.com/office/officeart/2009/3/layout/CircleRelationship"/>
    <dgm:cxn modelId="{D730A618-DC3A-4285-884D-5A23BD06BBA5}" srcId="{154889A8-1A7C-4A8E-B5EB-0B1D93DF0ACC}" destId="{7AD0BB5A-3E9F-45ED-AFD4-0A9DE806AC1E}" srcOrd="1" destOrd="0" parTransId="{587838B4-50F3-4EA5-AB62-3D0045204AB4}" sibTransId="{130795E2-26B4-4A1D-B8BB-DCA917A4383E}"/>
    <dgm:cxn modelId="{49484E2A-4BE1-4F61-8294-21D07DF63FF1}" srcId="{154889A8-1A7C-4A8E-B5EB-0B1D93DF0ACC}" destId="{051FFFA7-CDAB-4B78-B1E1-D7B13EF490E2}" srcOrd="3" destOrd="0" parTransId="{5C208998-4F77-4A6B-AFFC-62033572B124}" sibTransId="{68DA19E3-BF05-4B4A-8EFE-015899CFFBFA}"/>
    <dgm:cxn modelId="{3ECBF746-76AA-4CCE-95AB-E25AFD666690}" srcId="{154889A8-1A7C-4A8E-B5EB-0B1D93DF0ACC}" destId="{EE5AEB2A-F9D6-442C-A704-B48F3A336253}" srcOrd="2" destOrd="0" parTransId="{A22A2320-9F19-4A2D-BEAC-24A82E134A75}" sibTransId="{062DA58B-076A-459D-AFF5-46B8F43875D3}"/>
    <dgm:cxn modelId="{B4C00748-A587-46E9-B9B6-D61676B8E9BD}" type="presOf" srcId="{154889A8-1A7C-4A8E-B5EB-0B1D93DF0ACC}" destId="{8C91EB8A-B13C-459B-9EF9-DC131F6D950B}" srcOrd="0" destOrd="0" presId="urn:microsoft.com/office/officeart/2009/3/layout/CircleRelationship"/>
    <dgm:cxn modelId="{A07C5ADC-7FE4-4E60-94A0-EFF7C2176999}" type="presOf" srcId="{3F2BA3D0-8C4C-47F5-9362-F1C4C837B34B}" destId="{D8595EB3-C570-41F8-B74B-A7E5EA4C084C}" srcOrd="0" destOrd="0" presId="urn:microsoft.com/office/officeart/2009/3/layout/CircleRelationship"/>
    <dgm:cxn modelId="{CC5103F1-4919-420A-858B-7305BEF64098}" type="presOf" srcId="{3EF26B6C-F893-4DD2-A11A-3CCDE7C3415A}" destId="{4FD278F2-A94D-4285-8119-65B0F4E1E642}" srcOrd="0" destOrd="0" presId="urn:microsoft.com/office/officeart/2009/3/layout/CircleRelationship"/>
    <dgm:cxn modelId="{7F5DE8F3-3202-4D7A-8FE1-76AA62BF71A9}" type="presOf" srcId="{7AD0BB5A-3E9F-45ED-AFD4-0A9DE806AC1E}" destId="{6EC2B875-566B-4F07-9584-C5FB48598A75}" srcOrd="0" destOrd="0" presId="urn:microsoft.com/office/officeart/2009/3/layout/CircleRelationship"/>
    <dgm:cxn modelId="{D905D4F5-A933-487E-9C81-EB36F7B9A91F}" type="presOf" srcId="{051FFFA7-CDAB-4B78-B1E1-D7B13EF490E2}" destId="{20A9FC1C-FF6D-48EC-8E0E-ABDD9186E655}" srcOrd="0" destOrd="0" presId="urn:microsoft.com/office/officeart/2009/3/layout/CircleRelationship"/>
    <dgm:cxn modelId="{A93EEAF5-998D-40D1-93B6-2768A4649F2A}" srcId="{3EF26B6C-F893-4DD2-A11A-3CCDE7C3415A}" destId="{154889A8-1A7C-4A8E-B5EB-0B1D93DF0ACC}" srcOrd="0" destOrd="0" parTransId="{7F9FDA83-3182-4A8C-A69A-E6F62B5F1DE9}" sibTransId="{0D38C72E-6CA7-40E7-9A6A-440487766C2B}"/>
    <dgm:cxn modelId="{C05D0ACB-761F-4B69-B9F0-456FE19283F1}" type="presParOf" srcId="{4FD278F2-A94D-4285-8119-65B0F4E1E642}" destId="{8C91EB8A-B13C-459B-9EF9-DC131F6D950B}" srcOrd="0" destOrd="0" presId="urn:microsoft.com/office/officeart/2009/3/layout/CircleRelationship"/>
    <dgm:cxn modelId="{80DB11C8-205F-40F2-8835-EC4BB56989E9}" type="presParOf" srcId="{4FD278F2-A94D-4285-8119-65B0F4E1E642}" destId="{359D4EEF-2C46-4DA1-9A50-C9D308D178DA}" srcOrd="1" destOrd="0" presId="urn:microsoft.com/office/officeart/2009/3/layout/CircleRelationship"/>
    <dgm:cxn modelId="{E5D051A2-AB21-4970-9774-5C9DAE082674}" type="presParOf" srcId="{4FD278F2-A94D-4285-8119-65B0F4E1E642}" destId="{17677651-83CA-408D-92A0-7E1A4439C166}" srcOrd="2" destOrd="0" presId="urn:microsoft.com/office/officeart/2009/3/layout/CircleRelationship"/>
    <dgm:cxn modelId="{912E2F89-07EF-4AA6-9A74-352E9B4F6A96}" type="presParOf" srcId="{4FD278F2-A94D-4285-8119-65B0F4E1E642}" destId="{B0ED4422-EA7C-4379-9119-E0582AB4C88B}" srcOrd="3" destOrd="0" presId="urn:microsoft.com/office/officeart/2009/3/layout/CircleRelationship"/>
    <dgm:cxn modelId="{F4D9F088-DC56-44E0-8834-14559C1562DE}" type="presParOf" srcId="{4FD278F2-A94D-4285-8119-65B0F4E1E642}" destId="{7577FBD2-E2D2-4195-8B90-6DD042648412}" srcOrd="4" destOrd="0" presId="urn:microsoft.com/office/officeart/2009/3/layout/CircleRelationship"/>
    <dgm:cxn modelId="{33FDB035-4317-4950-9A66-133086A5A040}" type="presParOf" srcId="{4FD278F2-A94D-4285-8119-65B0F4E1E642}" destId="{08AD7CAB-FCE9-4A1B-A852-67A5155DD0B7}" srcOrd="5" destOrd="0" presId="urn:microsoft.com/office/officeart/2009/3/layout/CircleRelationship"/>
    <dgm:cxn modelId="{98354846-90CF-4FD4-B46E-4376FF87C672}" type="presParOf" srcId="{4FD278F2-A94D-4285-8119-65B0F4E1E642}" destId="{1A741DA0-FF51-4C33-81F7-A690AD7C5C26}" srcOrd="6" destOrd="0" presId="urn:microsoft.com/office/officeart/2009/3/layout/CircleRelationship"/>
    <dgm:cxn modelId="{BE994D17-A55C-4E91-88CB-280002700C60}" type="presParOf" srcId="{4FD278F2-A94D-4285-8119-65B0F4E1E642}" destId="{D8595EB3-C570-41F8-B74B-A7E5EA4C084C}" srcOrd="7" destOrd="0" presId="urn:microsoft.com/office/officeart/2009/3/layout/CircleRelationship"/>
    <dgm:cxn modelId="{060DCB07-EDBB-4C71-B04D-204811C414BB}" type="presParOf" srcId="{4FD278F2-A94D-4285-8119-65B0F4E1E642}" destId="{D23E73C2-F904-430C-ABA3-8E4BDE3FE771}" srcOrd="8" destOrd="0" presId="urn:microsoft.com/office/officeart/2009/3/layout/CircleRelationship"/>
    <dgm:cxn modelId="{656BAE0D-9EC8-4F4A-ABC8-09120A96ECE4}" type="presParOf" srcId="{D23E73C2-F904-430C-ABA3-8E4BDE3FE771}" destId="{89C8C9BA-F68E-4AEF-ABC5-98989B73F467}" srcOrd="0" destOrd="0" presId="urn:microsoft.com/office/officeart/2009/3/layout/CircleRelationship"/>
    <dgm:cxn modelId="{9C739217-68FD-407E-8BB8-3A116B6F6CBA}" type="presParOf" srcId="{4FD278F2-A94D-4285-8119-65B0F4E1E642}" destId="{9E3AF2FE-5A18-485E-B234-9952A5247FF2}" srcOrd="9" destOrd="0" presId="urn:microsoft.com/office/officeart/2009/3/layout/CircleRelationship"/>
    <dgm:cxn modelId="{040E1B0D-7156-4929-9A71-BAEF1312B275}" type="presParOf" srcId="{9E3AF2FE-5A18-485E-B234-9952A5247FF2}" destId="{C090B96E-A5E1-4DCC-B713-A1D5B30AE91C}" srcOrd="0" destOrd="0" presId="urn:microsoft.com/office/officeart/2009/3/layout/CircleRelationship"/>
    <dgm:cxn modelId="{6FC1846B-825C-44CA-AEE7-00805DE03FD5}" type="presParOf" srcId="{4FD278F2-A94D-4285-8119-65B0F4E1E642}" destId="{6EC2B875-566B-4F07-9584-C5FB48598A75}" srcOrd="10" destOrd="0" presId="urn:microsoft.com/office/officeart/2009/3/layout/CircleRelationship"/>
    <dgm:cxn modelId="{9CC8792B-60AC-4235-9E3B-CC0C3F457F63}" type="presParOf" srcId="{4FD278F2-A94D-4285-8119-65B0F4E1E642}" destId="{78C3102F-6244-4E60-969B-52E5F5967192}" srcOrd="11" destOrd="0" presId="urn:microsoft.com/office/officeart/2009/3/layout/CircleRelationship"/>
    <dgm:cxn modelId="{182DDA69-9874-47D3-AAFA-FD2F1AEDAA86}" type="presParOf" srcId="{78C3102F-6244-4E60-969B-52E5F5967192}" destId="{3E8B6F13-5457-466F-BCA4-AE108A8B66BE}" srcOrd="0" destOrd="0" presId="urn:microsoft.com/office/officeart/2009/3/layout/CircleRelationship"/>
    <dgm:cxn modelId="{9BA6EC8F-52F1-4B32-9B0B-7565587C141B}" type="presParOf" srcId="{4FD278F2-A94D-4285-8119-65B0F4E1E642}" destId="{7D21592E-D1E4-41A1-9369-63994317377F}" srcOrd="12" destOrd="0" presId="urn:microsoft.com/office/officeart/2009/3/layout/CircleRelationship"/>
    <dgm:cxn modelId="{2E15F6BB-2056-460F-9748-CC9AFFBCA5EE}" type="presParOf" srcId="{7D21592E-D1E4-41A1-9369-63994317377F}" destId="{5EA6497E-65EA-48F9-A76B-F0347D830B38}" srcOrd="0" destOrd="0" presId="urn:microsoft.com/office/officeart/2009/3/layout/CircleRelationship"/>
    <dgm:cxn modelId="{E36DD084-E54E-4F83-9382-8F2E629523D3}" type="presParOf" srcId="{4FD278F2-A94D-4285-8119-65B0F4E1E642}" destId="{B5AB3056-A691-4F77-94B6-9D75DE639D1D}" srcOrd="13" destOrd="0" presId="urn:microsoft.com/office/officeart/2009/3/layout/CircleRelationship"/>
    <dgm:cxn modelId="{45BC7662-6D47-473B-967B-65951E8E3427}" type="presParOf" srcId="{B5AB3056-A691-4F77-94B6-9D75DE639D1D}" destId="{B9E03F6D-24C3-4201-A3EF-66AE0F73E5BC}" srcOrd="0" destOrd="0" presId="urn:microsoft.com/office/officeart/2009/3/layout/CircleRelationship"/>
    <dgm:cxn modelId="{7F7E8140-AB1B-4935-97B5-C543BFDE9611}" type="presParOf" srcId="{4FD278F2-A94D-4285-8119-65B0F4E1E642}" destId="{B64A0364-3B68-4C98-BB65-E51D8789DC16}" srcOrd="14" destOrd="0" presId="urn:microsoft.com/office/officeart/2009/3/layout/CircleRelationship"/>
    <dgm:cxn modelId="{C8B90335-207F-4279-87FB-887C7BA57703}" type="presParOf" srcId="{4FD278F2-A94D-4285-8119-65B0F4E1E642}" destId="{4040DCA4-1D93-4CDC-B56C-7DEDCDB435A7}" srcOrd="15" destOrd="0" presId="urn:microsoft.com/office/officeart/2009/3/layout/CircleRelationship"/>
    <dgm:cxn modelId="{40D278CE-0808-4102-8201-788798519FF2}" type="presParOf" srcId="{4040DCA4-1D93-4CDC-B56C-7DEDCDB435A7}" destId="{AACB7D9F-BB7E-4962-9FAF-2D840485795E}" srcOrd="0" destOrd="0" presId="urn:microsoft.com/office/officeart/2009/3/layout/CircleRelationship"/>
    <dgm:cxn modelId="{599FC339-465D-4111-B47D-BB8E3CE42054}" type="presParOf" srcId="{4FD278F2-A94D-4285-8119-65B0F4E1E642}" destId="{20A9FC1C-FF6D-48EC-8E0E-ABDD9186E655}" srcOrd="16" destOrd="0" presId="urn:microsoft.com/office/officeart/2009/3/layout/CircleRelationship"/>
    <dgm:cxn modelId="{17A8FAEE-63DA-450E-AB7A-E3B4A49A6D6D}" type="presParOf" srcId="{4FD278F2-A94D-4285-8119-65B0F4E1E642}" destId="{3CA098E8-4589-4EFA-BB08-2CE011917D65}" srcOrd="17" destOrd="0" presId="urn:microsoft.com/office/officeart/2009/3/layout/CircleRelationship"/>
    <dgm:cxn modelId="{4E3D797F-F414-4617-9D5F-7DCD62CE7F41}" type="presParOf" srcId="{3CA098E8-4589-4EFA-BB08-2CE011917D65}" destId="{858E25D9-9641-473A-978D-0585683A3B5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F0F6B-E882-4823-9011-9121F03F4E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A6365E5-91B4-4FDF-AA09-501E2CEC1012}">
      <dgm:prSet phldrT="[Texto]" custT="1"/>
      <dgm:spPr>
        <a:solidFill>
          <a:schemeClr val="bg1">
            <a:lumMod val="6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CL" sz="1000" b="1" dirty="0">
              <a:solidFill>
                <a:schemeClr val="tx1"/>
              </a:solidFill>
              <a:latin typeface="Arial Narrow" panose="020B0606020202030204" pitchFamily="34" charset="0"/>
            </a:rPr>
            <a:t>PROGRAMA DE TRABAJO SINDICATO 2024</a:t>
          </a:r>
        </a:p>
      </dgm:t>
    </dgm:pt>
    <dgm:pt modelId="{EBEE2D03-D6A2-4BBB-9C1F-43C2D1811AE0}" type="parTrans" cxnId="{F538777B-6771-4520-80F0-A284FFDCEDD6}">
      <dgm:prSet/>
      <dgm:spPr/>
      <dgm:t>
        <a:bodyPr/>
        <a:lstStyle/>
        <a:p>
          <a:endParaRPr lang="es-CL"/>
        </a:p>
      </dgm:t>
    </dgm:pt>
    <dgm:pt modelId="{2F5B3077-7C10-4C4C-962A-640AD501B487}" type="sibTrans" cxnId="{F538777B-6771-4520-80F0-A284FFDCEDD6}">
      <dgm:prSet/>
      <dgm:spPr/>
      <dgm:t>
        <a:bodyPr/>
        <a:lstStyle/>
        <a:p>
          <a:endParaRPr lang="es-CL"/>
        </a:p>
      </dgm:t>
    </dgm:pt>
    <dgm:pt modelId="{81896E96-1954-4539-A7A6-F49D027B9F30}" type="pres">
      <dgm:prSet presAssocID="{42AF0F6B-E882-4823-9011-9121F03F4E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98510C-B7AB-4635-B699-1B23AC3D1325}" type="pres">
      <dgm:prSet presAssocID="{FA6365E5-91B4-4FDF-AA09-501E2CEC1012}" presName="root1" presStyleCnt="0"/>
      <dgm:spPr/>
    </dgm:pt>
    <dgm:pt modelId="{2118E963-23BC-44A4-8100-ECEDD6DEDC2A}" type="pres">
      <dgm:prSet presAssocID="{FA6365E5-91B4-4FDF-AA09-501E2CEC1012}" presName="LevelOneTextNode" presStyleLbl="node0" presStyleIdx="0" presStyleCnt="1" custAng="5400000" custScaleX="75693" custScaleY="47166" custLinFactX="-100000" custLinFactNeighborX="-124898" custLinFactNeighborY="-701">
        <dgm:presLayoutVars>
          <dgm:chPref val="3"/>
        </dgm:presLayoutVars>
      </dgm:prSet>
      <dgm:spPr/>
    </dgm:pt>
    <dgm:pt modelId="{61A46DA4-BDB1-4B68-96D0-5F8BFBECF9CD}" type="pres">
      <dgm:prSet presAssocID="{FA6365E5-91B4-4FDF-AA09-501E2CEC1012}" presName="level2hierChild" presStyleCnt="0"/>
      <dgm:spPr/>
    </dgm:pt>
  </dgm:ptLst>
  <dgm:cxnLst>
    <dgm:cxn modelId="{CB2E286B-3D18-4191-A128-0A649DE66F86}" type="presOf" srcId="{42AF0F6B-E882-4823-9011-9121F03F4E8B}" destId="{81896E96-1954-4539-A7A6-F49D027B9F30}" srcOrd="0" destOrd="0" presId="urn:microsoft.com/office/officeart/2008/layout/HorizontalMultiLevelHierarchy"/>
    <dgm:cxn modelId="{F538777B-6771-4520-80F0-A284FFDCEDD6}" srcId="{42AF0F6B-E882-4823-9011-9121F03F4E8B}" destId="{FA6365E5-91B4-4FDF-AA09-501E2CEC1012}" srcOrd="0" destOrd="0" parTransId="{EBEE2D03-D6A2-4BBB-9C1F-43C2D1811AE0}" sibTransId="{2F5B3077-7C10-4C4C-962A-640AD501B487}"/>
    <dgm:cxn modelId="{1F21FCFC-4087-4B00-9FA6-942184E8C849}" type="presOf" srcId="{FA6365E5-91B4-4FDF-AA09-501E2CEC1012}" destId="{2118E963-23BC-44A4-8100-ECEDD6DEDC2A}" srcOrd="0" destOrd="0" presId="urn:microsoft.com/office/officeart/2008/layout/HorizontalMultiLevelHierarchy"/>
    <dgm:cxn modelId="{943F4753-F8B7-4B04-A908-93B074CA6E13}" type="presParOf" srcId="{81896E96-1954-4539-A7A6-F49D027B9F30}" destId="{AA98510C-B7AB-4635-B699-1B23AC3D1325}" srcOrd="0" destOrd="0" presId="urn:microsoft.com/office/officeart/2008/layout/HorizontalMultiLevelHierarchy"/>
    <dgm:cxn modelId="{48B3BA97-8A93-4A16-ABA8-8002CCD9FB99}" type="presParOf" srcId="{AA98510C-B7AB-4635-B699-1B23AC3D1325}" destId="{2118E963-23BC-44A4-8100-ECEDD6DEDC2A}" srcOrd="0" destOrd="0" presId="urn:microsoft.com/office/officeart/2008/layout/HorizontalMultiLevelHierarchy"/>
    <dgm:cxn modelId="{60503402-89A1-4093-A1EE-04A749F6882E}" type="presParOf" srcId="{AA98510C-B7AB-4635-B699-1B23AC3D1325}" destId="{61A46DA4-BDB1-4B68-96D0-5F8BFBECF9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528276-8341-4A2B-97AD-6D768C91273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72B7444-9620-4BDB-924A-C6EA9818B2C2}">
      <dgm:prSet phldrT="[Texto]" custT="1"/>
      <dgm:spPr/>
      <dgm:t>
        <a:bodyPr/>
        <a:lstStyle/>
        <a:p>
          <a:r>
            <a:rPr lang="es-CL" sz="1200" dirty="0">
              <a:latin typeface="Arial Narrow" panose="020B0606020202030204" pitchFamily="34" charset="0"/>
            </a:rPr>
            <a:t>Noticias</a:t>
          </a:r>
        </a:p>
      </dgm:t>
    </dgm:pt>
    <dgm:pt modelId="{1EE35A09-53FF-4233-BCDA-60FD7B033686}" type="parTrans" cxnId="{9A3DAF04-6CFB-42F6-8C6B-B19B7522B3B2}">
      <dgm:prSet/>
      <dgm:spPr/>
      <dgm:t>
        <a:bodyPr/>
        <a:lstStyle/>
        <a:p>
          <a:endParaRPr lang="es-CL"/>
        </a:p>
      </dgm:t>
    </dgm:pt>
    <dgm:pt modelId="{DC4E415E-D7E1-4243-BF4E-0B926D83B9FD}" type="sibTrans" cxnId="{9A3DAF04-6CFB-42F6-8C6B-B19B7522B3B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CL"/>
        </a:p>
      </dgm:t>
    </dgm:pt>
    <dgm:pt modelId="{42720836-67EC-487A-A789-95CCDCD0D539}">
      <dgm:prSet phldrT="[Texto]" custT="1"/>
      <dgm:spPr/>
      <dgm:t>
        <a:bodyPr/>
        <a:lstStyle/>
        <a:p>
          <a:r>
            <a:rPr lang="es-CL" sz="1000" dirty="0">
              <a:latin typeface="Arial Narrow" panose="020B0606020202030204" pitchFamily="34" charset="0"/>
            </a:rPr>
            <a:t>Estatutos/Convenios</a:t>
          </a:r>
        </a:p>
      </dgm:t>
    </dgm:pt>
    <dgm:pt modelId="{23FC6CD0-48D5-41AF-A894-9C260F543E24}" type="parTrans" cxnId="{86A044AC-9B44-4081-8AFA-5F5D38A8F175}">
      <dgm:prSet/>
      <dgm:spPr/>
      <dgm:t>
        <a:bodyPr/>
        <a:lstStyle/>
        <a:p>
          <a:endParaRPr lang="es-CL"/>
        </a:p>
      </dgm:t>
    </dgm:pt>
    <dgm:pt modelId="{EA39EAB2-70B2-4435-858F-C63855A778B0}" type="sibTrans" cxnId="{86A044AC-9B44-4081-8AFA-5F5D38A8F175}">
      <dgm:prSet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es-CL"/>
        </a:p>
      </dgm:t>
    </dgm:pt>
    <dgm:pt modelId="{7AFB4220-A5BF-4EF2-8773-81E931F8CAF5}">
      <dgm:prSet phldrT="[Texto]" custT="1"/>
      <dgm:spPr/>
      <dgm:t>
        <a:bodyPr/>
        <a:lstStyle/>
        <a:p>
          <a:r>
            <a:rPr lang="es-CL" sz="1200" dirty="0">
              <a:latin typeface="Arial Narrow" panose="020B0606020202030204" pitchFamily="34" charset="0"/>
            </a:rPr>
            <a:t>Boletín</a:t>
          </a:r>
        </a:p>
      </dgm:t>
    </dgm:pt>
    <dgm:pt modelId="{E622F6BA-5385-48E7-848B-ECFC9CDA02E3}" type="parTrans" cxnId="{F77954E9-E413-4E24-B488-366F72C53B0C}">
      <dgm:prSet/>
      <dgm:spPr/>
      <dgm:t>
        <a:bodyPr/>
        <a:lstStyle/>
        <a:p>
          <a:endParaRPr lang="es-CL"/>
        </a:p>
      </dgm:t>
    </dgm:pt>
    <dgm:pt modelId="{3E3E65E6-9CA9-4161-B1EF-98F7505BFD85}" type="sibTrans" cxnId="{F77954E9-E413-4E24-B488-366F72C53B0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102000"/>
          </a:stretch>
        </a:blipFill>
      </dgm:spPr>
      <dgm:t>
        <a:bodyPr/>
        <a:lstStyle/>
        <a:p>
          <a:endParaRPr lang="es-CL"/>
        </a:p>
      </dgm:t>
    </dgm:pt>
    <dgm:pt modelId="{A29F6175-D11A-464F-A6C1-422B6A0539BD}" type="pres">
      <dgm:prSet presAssocID="{33528276-8341-4A2B-97AD-6D768C91273E}" presName="Name0" presStyleCnt="0">
        <dgm:presLayoutVars>
          <dgm:chMax val="21"/>
          <dgm:chPref val="21"/>
        </dgm:presLayoutVars>
      </dgm:prSet>
      <dgm:spPr/>
    </dgm:pt>
    <dgm:pt modelId="{E8CEA155-0A05-4177-9212-BF10CE247A58}" type="pres">
      <dgm:prSet presAssocID="{172B7444-9620-4BDB-924A-C6EA9818B2C2}" presName="text1" presStyleCnt="0"/>
      <dgm:spPr/>
    </dgm:pt>
    <dgm:pt modelId="{270D6075-9767-4F61-94B6-FDC21F1857C3}" type="pres">
      <dgm:prSet presAssocID="{172B7444-9620-4BDB-924A-C6EA9818B2C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35C76E-6B96-4169-B34E-9073B95FC0C3}" type="pres">
      <dgm:prSet presAssocID="{172B7444-9620-4BDB-924A-C6EA9818B2C2}" presName="textaccent1" presStyleCnt="0"/>
      <dgm:spPr/>
    </dgm:pt>
    <dgm:pt modelId="{BCC236EA-CE9B-4E36-A933-FBB6F4AD308B}" type="pres">
      <dgm:prSet presAssocID="{172B7444-9620-4BDB-924A-C6EA9818B2C2}" presName="accentRepeatNode" presStyleLbl="solidAlignAcc1" presStyleIdx="0" presStyleCnt="6"/>
      <dgm:spPr/>
    </dgm:pt>
    <dgm:pt modelId="{CF1583C2-D4C2-44AA-A9A4-444D34FED2A2}" type="pres">
      <dgm:prSet presAssocID="{DC4E415E-D7E1-4243-BF4E-0B926D83B9FD}" presName="image1" presStyleCnt="0"/>
      <dgm:spPr/>
    </dgm:pt>
    <dgm:pt modelId="{1E247026-AB2A-4520-9AD7-372AE5FB6468}" type="pres">
      <dgm:prSet presAssocID="{DC4E415E-D7E1-4243-BF4E-0B926D83B9FD}" presName="imageRepeatNode" presStyleLbl="alignAcc1" presStyleIdx="0" presStyleCnt="3"/>
      <dgm:spPr/>
    </dgm:pt>
    <dgm:pt modelId="{DA99860A-0521-40A1-A433-3298618C4351}" type="pres">
      <dgm:prSet presAssocID="{DC4E415E-D7E1-4243-BF4E-0B926D83B9FD}" presName="imageaccent1" presStyleCnt="0"/>
      <dgm:spPr/>
    </dgm:pt>
    <dgm:pt modelId="{C52C0ADA-37CC-4E44-BA88-F968ECCF785C}" type="pres">
      <dgm:prSet presAssocID="{DC4E415E-D7E1-4243-BF4E-0B926D83B9FD}" presName="accentRepeatNode" presStyleLbl="solidAlignAcc1" presStyleIdx="1" presStyleCnt="6"/>
      <dgm:spPr/>
    </dgm:pt>
    <dgm:pt modelId="{8BB0B2D0-181B-4892-8695-9AF48F545319}" type="pres">
      <dgm:prSet presAssocID="{42720836-67EC-487A-A789-95CCDCD0D539}" presName="text2" presStyleCnt="0"/>
      <dgm:spPr/>
    </dgm:pt>
    <dgm:pt modelId="{C7785905-C4DB-4970-83FD-EF4C63A560EC}" type="pres">
      <dgm:prSet presAssocID="{42720836-67EC-487A-A789-95CCDCD0D53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1FD072-A4C4-4F19-884D-F344A2ED57BF}" type="pres">
      <dgm:prSet presAssocID="{42720836-67EC-487A-A789-95CCDCD0D539}" presName="textaccent2" presStyleCnt="0"/>
      <dgm:spPr/>
    </dgm:pt>
    <dgm:pt modelId="{25C07198-6CF9-4A6F-A04C-E77D999C668B}" type="pres">
      <dgm:prSet presAssocID="{42720836-67EC-487A-A789-95CCDCD0D539}" presName="accentRepeatNode" presStyleLbl="solidAlignAcc1" presStyleIdx="2" presStyleCnt="6"/>
      <dgm:spPr/>
    </dgm:pt>
    <dgm:pt modelId="{BB09C8E1-3AA1-421A-A66A-2CE8AC07E82D}" type="pres">
      <dgm:prSet presAssocID="{EA39EAB2-70B2-4435-858F-C63855A778B0}" presName="image2" presStyleCnt="0"/>
      <dgm:spPr/>
    </dgm:pt>
    <dgm:pt modelId="{D62BFBFB-D2AD-48B9-83CF-6ECBA0BB7502}" type="pres">
      <dgm:prSet presAssocID="{EA39EAB2-70B2-4435-858F-C63855A778B0}" presName="imageRepeatNode" presStyleLbl="alignAcc1" presStyleIdx="1" presStyleCnt="3"/>
      <dgm:spPr/>
    </dgm:pt>
    <dgm:pt modelId="{E9AF2B46-B4BD-49D1-BB41-8B79C8C3F495}" type="pres">
      <dgm:prSet presAssocID="{EA39EAB2-70B2-4435-858F-C63855A778B0}" presName="imageaccent2" presStyleCnt="0"/>
      <dgm:spPr/>
    </dgm:pt>
    <dgm:pt modelId="{AD5ED731-F36F-4D7E-BF20-8017FB1AF990}" type="pres">
      <dgm:prSet presAssocID="{EA39EAB2-70B2-4435-858F-C63855A778B0}" presName="accentRepeatNode" presStyleLbl="solidAlignAcc1" presStyleIdx="3" presStyleCnt="6"/>
      <dgm:spPr/>
    </dgm:pt>
    <dgm:pt modelId="{DBC2E900-80CB-4EEA-8B76-9BBEF6B39E83}" type="pres">
      <dgm:prSet presAssocID="{7AFB4220-A5BF-4EF2-8773-81E931F8CAF5}" presName="text3" presStyleCnt="0"/>
      <dgm:spPr/>
    </dgm:pt>
    <dgm:pt modelId="{067AF1F6-0976-4913-B9C8-1751386F9539}" type="pres">
      <dgm:prSet presAssocID="{7AFB4220-A5BF-4EF2-8773-81E931F8CAF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FBCFC5F-976B-4573-B47E-D4165C5BDB56}" type="pres">
      <dgm:prSet presAssocID="{7AFB4220-A5BF-4EF2-8773-81E931F8CAF5}" presName="textaccent3" presStyleCnt="0"/>
      <dgm:spPr/>
    </dgm:pt>
    <dgm:pt modelId="{3EC58032-F255-4458-86D9-19BE138BDAF4}" type="pres">
      <dgm:prSet presAssocID="{7AFB4220-A5BF-4EF2-8773-81E931F8CAF5}" presName="accentRepeatNode" presStyleLbl="solidAlignAcc1" presStyleIdx="4" presStyleCnt="6"/>
      <dgm:spPr/>
    </dgm:pt>
    <dgm:pt modelId="{9C93411F-79FB-4D0C-9067-F2355C46A49C}" type="pres">
      <dgm:prSet presAssocID="{3E3E65E6-9CA9-4161-B1EF-98F7505BFD85}" presName="image3" presStyleCnt="0"/>
      <dgm:spPr/>
    </dgm:pt>
    <dgm:pt modelId="{977B396F-FDE0-4E3A-A0E4-69E0DA99B326}" type="pres">
      <dgm:prSet presAssocID="{3E3E65E6-9CA9-4161-B1EF-98F7505BFD85}" presName="imageRepeatNode" presStyleLbl="alignAcc1" presStyleIdx="2" presStyleCnt="3"/>
      <dgm:spPr/>
    </dgm:pt>
    <dgm:pt modelId="{298CF06C-CB06-4BD9-A1CB-1EC4F8433A65}" type="pres">
      <dgm:prSet presAssocID="{3E3E65E6-9CA9-4161-B1EF-98F7505BFD85}" presName="imageaccent3" presStyleCnt="0"/>
      <dgm:spPr/>
    </dgm:pt>
    <dgm:pt modelId="{E988C1F9-11EA-4635-8FAE-0DD7CE631CC7}" type="pres">
      <dgm:prSet presAssocID="{3E3E65E6-9CA9-4161-B1EF-98F7505BFD85}" presName="accentRepeatNode" presStyleLbl="solidAlignAcc1" presStyleIdx="5" presStyleCnt="6"/>
      <dgm:spPr/>
    </dgm:pt>
  </dgm:ptLst>
  <dgm:cxnLst>
    <dgm:cxn modelId="{9A3DAF04-6CFB-42F6-8C6B-B19B7522B3B2}" srcId="{33528276-8341-4A2B-97AD-6D768C91273E}" destId="{172B7444-9620-4BDB-924A-C6EA9818B2C2}" srcOrd="0" destOrd="0" parTransId="{1EE35A09-53FF-4233-BCDA-60FD7B033686}" sibTransId="{DC4E415E-D7E1-4243-BF4E-0B926D83B9FD}"/>
    <dgm:cxn modelId="{B5DFB66B-721D-4B75-BE13-B4E96B8BF678}" type="presOf" srcId="{42720836-67EC-487A-A789-95CCDCD0D539}" destId="{C7785905-C4DB-4970-83FD-EF4C63A560EC}" srcOrd="0" destOrd="0" presId="urn:microsoft.com/office/officeart/2008/layout/HexagonCluster"/>
    <dgm:cxn modelId="{6197DF4F-8D49-42C1-9A43-62E66230B49E}" type="presOf" srcId="{172B7444-9620-4BDB-924A-C6EA9818B2C2}" destId="{270D6075-9767-4F61-94B6-FDC21F1857C3}" srcOrd="0" destOrd="0" presId="urn:microsoft.com/office/officeart/2008/layout/HexagonCluster"/>
    <dgm:cxn modelId="{E7815183-E566-417D-B575-2EE3A61AE63B}" type="presOf" srcId="{7AFB4220-A5BF-4EF2-8773-81E931F8CAF5}" destId="{067AF1F6-0976-4913-B9C8-1751386F9539}" srcOrd="0" destOrd="0" presId="urn:microsoft.com/office/officeart/2008/layout/HexagonCluster"/>
    <dgm:cxn modelId="{86A044AC-9B44-4081-8AFA-5F5D38A8F175}" srcId="{33528276-8341-4A2B-97AD-6D768C91273E}" destId="{42720836-67EC-487A-A789-95CCDCD0D539}" srcOrd="1" destOrd="0" parTransId="{23FC6CD0-48D5-41AF-A894-9C260F543E24}" sibTransId="{EA39EAB2-70B2-4435-858F-C63855A778B0}"/>
    <dgm:cxn modelId="{4A7189B5-A8FA-48BD-8FCA-3889B6B0ECF5}" type="presOf" srcId="{3E3E65E6-9CA9-4161-B1EF-98F7505BFD85}" destId="{977B396F-FDE0-4E3A-A0E4-69E0DA99B326}" srcOrd="0" destOrd="0" presId="urn:microsoft.com/office/officeart/2008/layout/HexagonCluster"/>
    <dgm:cxn modelId="{B0D3FFDC-CE4F-41BB-BCEB-ECB138E80958}" type="presOf" srcId="{EA39EAB2-70B2-4435-858F-C63855A778B0}" destId="{D62BFBFB-D2AD-48B9-83CF-6ECBA0BB7502}" srcOrd="0" destOrd="0" presId="urn:microsoft.com/office/officeart/2008/layout/HexagonCluster"/>
    <dgm:cxn modelId="{F77954E9-E413-4E24-B488-366F72C53B0C}" srcId="{33528276-8341-4A2B-97AD-6D768C91273E}" destId="{7AFB4220-A5BF-4EF2-8773-81E931F8CAF5}" srcOrd="2" destOrd="0" parTransId="{E622F6BA-5385-48E7-848B-ECFC9CDA02E3}" sibTransId="{3E3E65E6-9CA9-4161-B1EF-98F7505BFD85}"/>
    <dgm:cxn modelId="{58313BF7-F1DF-4AC0-BE43-E759EBC5B232}" type="presOf" srcId="{33528276-8341-4A2B-97AD-6D768C91273E}" destId="{A29F6175-D11A-464F-A6C1-422B6A0539BD}" srcOrd="0" destOrd="0" presId="urn:microsoft.com/office/officeart/2008/layout/HexagonCluster"/>
    <dgm:cxn modelId="{84759CFC-CF91-4E52-BEF7-B0C29FC6DEF1}" type="presOf" srcId="{DC4E415E-D7E1-4243-BF4E-0B926D83B9FD}" destId="{1E247026-AB2A-4520-9AD7-372AE5FB6468}" srcOrd="0" destOrd="0" presId="urn:microsoft.com/office/officeart/2008/layout/HexagonCluster"/>
    <dgm:cxn modelId="{0A082E3B-E045-4576-BCF1-9DA86F6F0D87}" type="presParOf" srcId="{A29F6175-D11A-464F-A6C1-422B6A0539BD}" destId="{E8CEA155-0A05-4177-9212-BF10CE247A58}" srcOrd="0" destOrd="0" presId="urn:microsoft.com/office/officeart/2008/layout/HexagonCluster"/>
    <dgm:cxn modelId="{52548D7A-A79B-4FFC-A8B2-C0EF57A6B54C}" type="presParOf" srcId="{E8CEA155-0A05-4177-9212-BF10CE247A58}" destId="{270D6075-9767-4F61-94B6-FDC21F1857C3}" srcOrd="0" destOrd="0" presId="urn:microsoft.com/office/officeart/2008/layout/HexagonCluster"/>
    <dgm:cxn modelId="{2BE9DA33-4AC1-4E1C-9A51-2E4BDFC214CF}" type="presParOf" srcId="{A29F6175-D11A-464F-A6C1-422B6A0539BD}" destId="{BF35C76E-6B96-4169-B34E-9073B95FC0C3}" srcOrd="1" destOrd="0" presId="urn:microsoft.com/office/officeart/2008/layout/HexagonCluster"/>
    <dgm:cxn modelId="{FCCA8849-8E58-4314-A216-46EB24C2CB02}" type="presParOf" srcId="{BF35C76E-6B96-4169-B34E-9073B95FC0C3}" destId="{BCC236EA-CE9B-4E36-A933-FBB6F4AD308B}" srcOrd="0" destOrd="0" presId="urn:microsoft.com/office/officeart/2008/layout/HexagonCluster"/>
    <dgm:cxn modelId="{D18C9DD1-E440-4255-877C-316E8AC8C8AB}" type="presParOf" srcId="{A29F6175-D11A-464F-A6C1-422B6A0539BD}" destId="{CF1583C2-D4C2-44AA-A9A4-444D34FED2A2}" srcOrd="2" destOrd="0" presId="urn:microsoft.com/office/officeart/2008/layout/HexagonCluster"/>
    <dgm:cxn modelId="{E2CEB81A-7527-4CBC-AB73-0ED9882A8511}" type="presParOf" srcId="{CF1583C2-D4C2-44AA-A9A4-444D34FED2A2}" destId="{1E247026-AB2A-4520-9AD7-372AE5FB6468}" srcOrd="0" destOrd="0" presId="urn:microsoft.com/office/officeart/2008/layout/HexagonCluster"/>
    <dgm:cxn modelId="{14602762-1B8C-4544-9C05-17BD7A3AC5E9}" type="presParOf" srcId="{A29F6175-D11A-464F-A6C1-422B6A0539BD}" destId="{DA99860A-0521-40A1-A433-3298618C4351}" srcOrd="3" destOrd="0" presId="urn:microsoft.com/office/officeart/2008/layout/HexagonCluster"/>
    <dgm:cxn modelId="{4AD3F9FB-F500-4090-A8D0-E0153C4F69B7}" type="presParOf" srcId="{DA99860A-0521-40A1-A433-3298618C4351}" destId="{C52C0ADA-37CC-4E44-BA88-F968ECCF785C}" srcOrd="0" destOrd="0" presId="urn:microsoft.com/office/officeart/2008/layout/HexagonCluster"/>
    <dgm:cxn modelId="{A9152BEB-1249-4511-A04F-7AAF7C98CD10}" type="presParOf" srcId="{A29F6175-D11A-464F-A6C1-422B6A0539BD}" destId="{8BB0B2D0-181B-4892-8695-9AF48F545319}" srcOrd="4" destOrd="0" presId="urn:microsoft.com/office/officeart/2008/layout/HexagonCluster"/>
    <dgm:cxn modelId="{5C49AD0E-FE6E-468F-AA97-118AA5B4C365}" type="presParOf" srcId="{8BB0B2D0-181B-4892-8695-9AF48F545319}" destId="{C7785905-C4DB-4970-83FD-EF4C63A560EC}" srcOrd="0" destOrd="0" presId="urn:microsoft.com/office/officeart/2008/layout/HexagonCluster"/>
    <dgm:cxn modelId="{5751641A-1D81-45BF-A0F1-32941092F2E3}" type="presParOf" srcId="{A29F6175-D11A-464F-A6C1-422B6A0539BD}" destId="{B81FD072-A4C4-4F19-884D-F344A2ED57BF}" srcOrd="5" destOrd="0" presId="urn:microsoft.com/office/officeart/2008/layout/HexagonCluster"/>
    <dgm:cxn modelId="{640E8499-7A7F-4886-B8A2-662B6CAC60EC}" type="presParOf" srcId="{B81FD072-A4C4-4F19-884D-F344A2ED57BF}" destId="{25C07198-6CF9-4A6F-A04C-E77D999C668B}" srcOrd="0" destOrd="0" presId="urn:microsoft.com/office/officeart/2008/layout/HexagonCluster"/>
    <dgm:cxn modelId="{DDA0BA9E-4686-4073-B48E-24948CDE551D}" type="presParOf" srcId="{A29F6175-D11A-464F-A6C1-422B6A0539BD}" destId="{BB09C8E1-3AA1-421A-A66A-2CE8AC07E82D}" srcOrd="6" destOrd="0" presId="urn:microsoft.com/office/officeart/2008/layout/HexagonCluster"/>
    <dgm:cxn modelId="{59A44D36-AA27-46E7-81DB-4BBE2391E32D}" type="presParOf" srcId="{BB09C8E1-3AA1-421A-A66A-2CE8AC07E82D}" destId="{D62BFBFB-D2AD-48B9-83CF-6ECBA0BB7502}" srcOrd="0" destOrd="0" presId="urn:microsoft.com/office/officeart/2008/layout/HexagonCluster"/>
    <dgm:cxn modelId="{4AF9B201-9E8A-48DC-A55A-1987176D7F1D}" type="presParOf" srcId="{A29F6175-D11A-464F-A6C1-422B6A0539BD}" destId="{E9AF2B46-B4BD-49D1-BB41-8B79C8C3F495}" srcOrd="7" destOrd="0" presId="urn:microsoft.com/office/officeart/2008/layout/HexagonCluster"/>
    <dgm:cxn modelId="{C529B6F1-9097-4031-9CF2-9E1129F56D0B}" type="presParOf" srcId="{E9AF2B46-B4BD-49D1-BB41-8B79C8C3F495}" destId="{AD5ED731-F36F-4D7E-BF20-8017FB1AF990}" srcOrd="0" destOrd="0" presId="urn:microsoft.com/office/officeart/2008/layout/HexagonCluster"/>
    <dgm:cxn modelId="{19C07760-1A92-47C1-ABFF-D208CD71E736}" type="presParOf" srcId="{A29F6175-D11A-464F-A6C1-422B6A0539BD}" destId="{DBC2E900-80CB-4EEA-8B76-9BBEF6B39E83}" srcOrd="8" destOrd="0" presId="urn:microsoft.com/office/officeart/2008/layout/HexagonCluster"/>
    <dgm:cxn modelId="{B150B0A5-862D-4185-86E9-F77C8F7F64CC}" type="presParOf" srcId="{DBC2E900-80CB-4EEA-8B76-9BBEF6B39E83}" destId="{067AF1F6-0976-4913-B9C8-1751386F9539}" srcOrd="0" destOrd="0" presId="urn:microsoft.com/office/officeart/2008/layout/HexagonCluster"/>
    <dgm:cxn modelId="{BB1AF277-6533-4A97-A941-26FDC1394D46}" type="presParOf" srcId="{A29F6175-D11A-464F-A6C1-422B6A0539BD}" destId="{BFBCFC5F-976B-4573-B47E-D4165C5BDB56}" srcOrd="9" destOrd="0" presId="urn:microsoft.com/office/officeart/2008/layout/HexagonCluster"/>
    <dgm:cxn modelId="{78860D90-E417-48CD-8BA0-1AB583E805BF}" type="presParOf" srcId="{BFBCFC5F-976B-4573-B47E-D4165C5BDB56}" destId="{3EC58032-F255-4458-86D9-19BE138BDAF4}" srcOrd="0" destOrd="0" presId="urn:microsoft.com/office/officeart/2008/layout/HexagonCluster"/>
    <dgm:cxn modelId="{EE189870-05CF-44B1-A306-10A9F5DE9DFA}" type="presParOf" srcId="{A29F6175-D11A-464F-A6C1-422B6A0539BD}" destId="{9C93411F-79FB-4D0C-9067-F2355C46A49C}" srcOrd="10" destOrd="0" presId="urn:microsoft.com/office/officeart/2008/layout/HexagonCluster"/>
    <dgm:cxn modelId="{4DB96C91-6DFB-4ADF-9BEC-9F6C3457004E}" type="presParOf" srcId="{9C93411F-79FB-4D0C-9067-F2355C46A49C}" destId="{977B396F-FDE0-4E3A-A0E4-69E0DA99B326}" srcOrd="0" destOrd="0" presId="urn:microsoft.com/office/officeart/2008/layout/HexagonCluster"/>
    <dgm:cxn modelId="{E86A9BF0-E964-480A-8A4F-AC9491ABBAE5}" type="presParOf" srcId="{A29F6175-D11A-464F-A6C1-422B6A0539BD}" destId="{298CF06C-CB06-4BD9-A1CB-1EC4F8433A65}" srcOrd="11" destOrd="0" presId="urn:microsoft.com/office/officeart/2008/layout/HexagonCluster"/>
    <dgm:cxn modelId="{65A1805D-5CBE-4590-ACF3-FBF0EA11ACF7}" type="presParOf" srcId="{298CF06C-CB06-4BD9-A1CB-1EC4F8433A65}" destId="{E988C1F9-11EA-4635-8FAE-0DD7CE631CC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FBCC6-1B7D-4912-B724-FF94AD3C738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6475C0B-D059-411A-8906-2AAE644D7EF9}">
      <dgm:prSet phldrT="[Texto]" custT="1"/>
      <dgm:spPr/>
      <dgm:t>
        <a:bodyPr/>
        <a:lstStyle/>
        <a:p>
          <a:r>
            <a:rPr lang="es-CL" sz="1200" dirty="0">
              <a:latin typeface="Arial Narrow" panose="020B0606020202030204" pitchFamily="34" charset="0"/>
            </a:rPr>
            <a:t>Idea Inicial</a:t>
          </a:r>
        </a:p>
      </dgm:t>
    </dgm:pt>
    <dgm:pt modelId="{C13CE081-9355-452A-83B7-18A8EE522D1B}" type="parTrans" cxnId="{DCC63082-F5A7-408F-AA42-8B4AFC07ED58}">
      <dgm:prSet/>
      <dgm:spPr/>
      <dgm:t>
        <a:bodyPr/>
        <a:lstStyle/>
        <a:p>
          <a:endParaRPr lang="es-CL"/>
        </a:p>
      </dgm:t>
    </dgm:pt>
    <dgm:pt modelId="{E7615A4A-D75F-45A6-99B2-111DE4D85602}" type="sibTrans" cxnId="{DCC63082-F5A7-408F-AA42-8B4AFC07ED58}">
      <dgm:prSet/>
      <dgm:spPr/>
      <dgm:t>
        <a:bodyPr/>
        <a:lstStyle/>
        <a:p>
          <a:endParaRPr lang="es-CL"/>
        </a:p>
      </dgm:t>
    </dgm:pt>
    <dgm:pt modelId="{2088834B-7931-4D58-9821-21F65CAFFB82}">
      <dgm:prSet phldrT="[Texto]" custT="1"/>
      <dgm:spPr/>
      <dgm:t>
        <a:bodyPr/>
        <a:lstStyle/>
        <a:p>
          <a:r>
            <a:rPr lang="es-CL" sz="1200" dirty="0">
              <a:latin typeface="Arial Narrow" panose="020B0606020202030204" pitchFamily="34" charset="0"/>
            </a:rPr>
            <a:t>Avance</a:t>
          </a:r>
        </a:p>
      </dgm:t>
    </dgm:pt>
    <dgm:pt modelId="{68A22282-0010-4C16-94F4-F1B561139E68}" type="parTrans" cxnId="{3CF25B8C-090D-4B35-96C1-1C1E1ADE697C}">
      <dgm:prSet/>
      <dgm:spPr/>
      <dgm:t>
        <a:bodyPr/>
        <a:lstStyle/>
        <a:p>
          <a:endParaRPr lang="es-CL"/>
        </a:p>
      </dgm:t>
    </dgm:pt>
    <dgm:pt modelId="{8D8D59D7-482F-40AC-B04E-8393F6FAEB82}" type="sibTrans" cxnId="{3CF25B8C-090D-4B35-96C1-1C1E1ADE697C}">
      <dgm:prSet/>
      <dgm:spPr/>
      <dgm:t>
        <a:bodyPr/>
        <a:lstStyle/>
        <a:p>
          <a:endParaRPr lang="es-CL"/>
        </a:p>
      </dgm:t>
    </dgm:pt>
    <dgm:pt modelId="{209C4460-48CB-45A5-8F7F-2EA45AF54687}">
      <dgm:prSet phldrT="[Texto]" custT="1"/>
      <dgm:spPr/>
      <dgm:t>
        <a:bodyPr/>
        <a:lstStyle/>
        <a:p>
          <a:r>
            <a:rPr lang="es-CL" sz="1200" dirty="0">
              <a:latin typeface="Arial Narrow" panose="020B0606020202030204" pitchFamily="34" charset="0"/>
            </a:rPr>
            <a:t>Implementación</a:t>
          </a:r>
        </a:p>
      </dgm:t>
    </dgm:pt>
    <dgm:pt modelId="{CC7D2D07-13BC-42FA-98B0-530F6C315FFD}" type="parTrans" cxnId="{6876485A-3E52-454B-BB2D-126682FF129E}">
      <dgm:prSet/>
      <dgm:spPr/>
      <dgm:t>
        <a:bodyPr/>
        <a:lstStyle/>
        <a:p>
          <a:endParaRPr lang="es-CL"/>
        </a:p>
      </dgm:t>
    </dgm:pt>
    <dgm:pt modelId="{F41ACB2D-C457-44B9-872B-AC41C5E3A719}" type="sibTrans" cxnId="{6876485A-3E52-454B-BB2D-126682FF129E}">
      <dgm:prSet/>
      <dgm:spPr/>
      <dgm:t>
        <a:bodyPr/>
        <a:lstStyle/>
        <a:p>
          <a:endParaRPr lang="es-CL"/>
        </a:p>
      </dgm:t>
    </dgm:pt>
    <dgm:pt modelId="{F81E42BF-ADAD-4E5F-A68C-2194154A0DAE}" type="pres">
      <dgm:prSet presAssocID="{5EFFBCC6-1B7D-4912-B724-FF94AD3C738B}" presName="arrowDiagram" presStyleCnt="0">
        <dgm:presLayoutVars>
          <dgm:chMax val="5"/>
          <dgm:dir/>
          <dgm:resizeHandles val="exact"/>
        </dgm:presLayoutVars>
      </dgm:prSet>
      <dgm:spPr/>
    </dgm:pt>
    <dgm:pt modelId="{25711B36-0EF7-4A21-964B-6165C8EC07C1}" type="pres">
      <dgm:prSet presAssocID="{5EFFBCC6-1B7D-4912-B724-FF94AD3C738B}" presName="arrow" presStyleLbl="bgShp" presStyleIdx="0" presStyleCnt="1" custLinFactNeighborX="17924" custLinFactNeighborY="2129"/>
      <dgm:spPr/>
    </dgm:pt>
    <dgm:pt modelId="{AD9DDB6B-4BAA-4B01-AD26-FBB705D8D0FD}" type="pres">
      <dgm:prSet presAssocID="{5EFFBCC6-1B7D-4912-B724-FF94AD3C738B}" presName="arrowDiagram3" presStyleCnt="0"/>
      <dgm:spPr/>
    </dgm:pt>
    <dgm:pt modelId="{0C35C7FE-EA7C-401B-835C-E41EF7BD7484}" type="pres">
      <dgm:prSet presAssocID="{F6475C0B-D059-411A-8906-2AAE644D7EF9}" presName="bullet3a" presStyleLbl="node1" presStyleIdx="0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0037A30B-B5D0-4AC8-9D4F-771B488B08F9}" type="pres">
      <dgm:prSet presAssocID="{F6475C0B-D059-411A-8906-2AAE644D7EF9}" presName="textBox3a" presStyleLbl="revTx" presStyleIdx="0" presStyleCnt="3" custScaleX="72810" custScaleY="85395">
        <dgm:presLayoutVars>
          <dgm:bulletEnabled val="1"/>
        </dgm:presLayoutVars>
      </dgm:prSet>
      <dgm:spPr/>
    </dgm:pt>
    <dgm:pt modelId="{C316515A-05D4-40B4-A3C1-EA485AA1F2C6}" type="pres">
      <dgm:prSet presAssocID="{2088834B-7931-4D58-9821-21F65CAFFB82}" presName="bullet3b" presStyleLbl="node1" presStyleIdx="1" presStyleCnt="3"/>
      <dgm:spPr>
        <a:solidFill>
          <a:srgbClr val="FFC000"/>
        </a:solidFill>
      </dgm:spPr>
    </dgm:pt>
    <dgm:pt modelId="{82F1DEE1-0C6E-453E-946A-85DADBC44A6E}" type="pres">
      <dgm:prSet presAssocID="{2088834B-7931-4D58-9821-21F65CAFFB82}" presName="textBox3b" presStyleLbl="revTx" presStyleIdx="1" presStyleCnt="3">
        <dgm:presLayoutVars>
          <dgm:bulletEnabled val="1"/>
        </dgm:presLayoutVars>
      </dgm:prSet>
      <dgm:spPr/>
    </dgm:pt>
    <dgm:pt modelId="{C1BBDF9E-B290-4BC3-ABBA-CD8002C97AE1}" type="pres">
      <dgm:prSet presAssocID="{209C4460-48CB-45A5-8F7F-2EA45AF54687}" presName="bullet3c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EABA3C66-7A05-48E3-8FC1-179E2DF3D5C7}" type="pres">
      <dgm:prSet presAssocID="{209C4460-48CB-45A5-8F7F-2EA45AF54687}" presName="textBox3c" presStyleLbl="revTx" presStyleIdx="2" presStyleCnt="3" custScaleX="176750" custLinFactNeighborX="12836" custLinFactNeighborY="12185">
        <dgm:presLayoutVars>
          <dgm:bulletEnabled val="1"/>
        </dgm:presLayoutVars>
      </dgm:prSet>
      <dgm:spPr/>
    </dgm:pt>
  </dgm:ptLst>
  <dgm:cxnLst>
    <dgm:cxn modelId="{2B5F2D6B-8B8E-4350-B88E-953CAB9437B6}" type="presOf" srcId="{5EFFBCC6-1B7D-4912-B724-FF94AD3C738B}" destId="{F81E42BF-ADAD-4E5F-A68C-2194154A0DAE}" srcOrd="0" destOrd="0" presId="urn:microsoft.com/office/officeart/2005/8/layout/arrow2"/>
    <dgm:cxn modelId="{6876485A-3E52-454B-BB2D-126682FF129E}" srcId="{5EFFBCC6-1B7D-4912-B724-FF94AD3C738B}" destId="{209C4460-48CB-45A5-8F7F-2EA45AF54687}" srcOrd="2" destOrd="0" parTransId="{CC7D2D07-13BC-42FA-98B0-530F6C315FFD}" sibTransId="{F41ACB2D-C457-44B9-872B-AC41C5E3A719}"/>
    <dgm:cxn modelId="{DCC63082-F5A7-408F-AA42-8B4AFC07ED58}" srcId="{5EFFBCC6-1B7D-4912-B724-FF94AD3C738B}" destId="{F6475C0B-D059-411A-8906-2AAE644D7EF9}" srcOrd="0" destOrd="0" parTransId="{C13CE081-9355-452A-83B7-18A8EE522D1B}" sibTransId="{E7615A4A-D75F-45A6-99B2-111DE4D85602}"/>
    <dgm:cxn modelId="{3CF25B8C-090D-4B35-96C1-1C1E1ADE697C}" srcId="{5EFFBCC6-1B7D-4912-B724-FF94AD3C738B}" destId="{2088834B-7931-4D58-9821-21F65CAFFB82}" srcOrd="1" destOrd="0" parTransId="{68A22282-0010-4C16-94F4-F1B561139E68}" sibTransId="{8D8D59D7-482F-40AC-B04E-8393F6FAEB82}"/>
    <dgm:cxn modelId="{9AE2E895-1035-419A-B384-8C777AB044D9}" type="presOf" srcId="{2088834B-7931-4D58-9821-21F65CAFFB82}" destId="{82F1DEE1-0C6E-453E-946A-85DADBC44A6E}" srcOrd="0" destOrd="0" presId="urn:microsoft.com/office/officeart/2005/8/layout/arrow2"/>
    <dgm:cxn modelId="{92D1D7BE-A97B-49B8-BA3E-EB4D884AB31A}" type="presOf" srcId="{F6475C0B-D059-411A-8906-2AAE644D7EF9}" destId="{0037A30B-B5D0-4AC8-9D4F-771B488B08F9}" srcOrd="0" destOrd="0" presId="urn:microsoft.com/office/officeart/2005/8/layout/arrow2"/>
    <dgm:cxn modelId="{BCE741DD-A8DA-4CE2-950C-D7EF9945EAC5}" type="presOf" srcId="{209C4460-48CB-45A5-8F7F-2EA45AF54687}" destId="{EABA3C66-7A05-48E3-8FC1-179E2DF3D5C7}" srcOrd="0" destOrd="0" presId="urn:microsoft.com/office/officeart/2005/8/layout/arrow2"/>
    <dgm:cxn modelId="{DAEE0AE0-8B7A-4928-891F-645F88B2586A}" type="presParOf" srcId="{F81E42BF-ADAD-4E5F-A68C-2194154A0DAE}" destId="{25711B36-0EF7-4A21-964B-6165C8EC07C1}" srcOrd="0" destOrd="0" presId="urn:microsoft.com/office/officeart/2005/8/layout/arrow2"/>
    <dgm:cxn modelId="{0F5F3E18-B64D-4464-A3AF-AA644530A8E6}" type="presParOf" srcId="{F81E42BF-ADAD-4E5F-A68C-2194154A0DAE}" destId="{AD9DDB6B-4BAA-4B01-AD26-FBB705D8D0FD}" srcOrd="1" destOrd="0" presId="urn:microsoft.com/office/officeart/2005/8/layout/arrow2"/>
    <dgm:cxn modelId="{C622EF3B-C4ED-447A-A320-08D4329A46FE}" type="presParOf" srcId="{AD9DDB6B-4BAA-4B01-AD26-FBB705D8D0FD}" destId="{0C35C7FE-EA7C-401B-835C-E41EF7BD7484}" srcOrd="0" destOrd="0" presId="urn:microsoft.com/office/officeart/2005/8/layout/arrow2"/>
    <dgm:cxn modelId="{0214F917-A3F0-4302-9E1F-26E55A9C67C6}" type="presParOf" srcId="{AD9DDB6B-4BAA-4B01-AD26-FBB705D8D0FD}" destId="{0037A30B-B5D0-4AC8-9D4F-771B488B08F9}" srcOrd="1" destOrd="0" presId="urn:microsoft.com/office/officeart/2005/8/layout/arrow2"/>
    <dgm:cxn modelId="{3BE6774A-5525-40DB-B67D-5B5284E34C53}" type="presParOf" srcId="{AD9DDB6B-4BAA-4B01-AD26-FBB705D8D0FD}" destId="{C316515A-05D4-40B4-A3C1-EA485AA1F2C6}" srcOrd="2" destOrd="0" presId="urn:microsoft.com/office/officeart/2005/8/layout/arrow2"/>
    <dgm:cxn modelId="{646C866C-C165-49A5-A8A9-B0DCB1E4E103}" type="presParOf" srcId="{AD9DDB6B-4BAA-4B01-AD26-FBB705D8D0FD}" destId="{82F1DEE1-0C6E-453E-946A-85DADBC44A6E}" srcOrd="3" destOrd="0" presId="urn:microsoft.com/office/officeart/2005/8/layout/arrow2"/>
    <dgm:cxn modelId="{5F1364F7-8B76-44ED-B57F-8C5433F6EF3E}" type="presParOf" srcId="{AD9DDB6B-4BAA-4B01-AD26-FBB705D8D0FD}" destId="{C1BBDF9E-B290-4BC3-ABBA-CD8002C97AE1}" srcOrd="4" destOrd="0" presId="urn:microsoft.com/office/officeart/2005/8/layout/arrow2"/>
    <dgm:cxn modelId="{1702C24E-9BE5-4653-A296-9E3BBBAF8463}" type="presParOf" srcId="{AD9DDB6B-4BAA-4B01-AD26-FBB705D8D0FD}" destId="{EABA3C66-7A05-48E3-8FC1-179E2DF3D5C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B123-FA80-4054-8BBD-EB84F3852F98}">
      <dsp:nvSpPr>
        <dsp:cNvPr id="0" name=""/>
        <dsp:cNvSpPr/>
      </dsp:nvSpPr>
      <dsp:spPr>
        <a:xfrm>
          <a:off x="1682704" y="1894861"/>
          <a:ext cx="854342" cy="1761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171" y="0"/>
              </a:lnTo>
              <a:lnTo>
                <a:pt x="427171" y="1761719"/>
              </a:lnTo>
              <a:lnTo>
                <a:pt x="854342" y="17617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060927" y="2726772"/>
        <a:ext cx="97897" cy="97897"/>
      </dsp:txXfrm>
    </dsp:sp>
    <dsp:sp modelId="{E4EAE801-21D1-4818-A195-3636E19B9863}">
      <dsp:nvSpPr>
        <dsp:cNvPr id="0" name=""/>
        <dsp:cNvSpPr/>
      </dsp:nvSpPr>
      <dsp:spPr>
        <a:xfrm>
          <a:off x="1682704" y="1894861"/>
          <a:ext cx="854342" cy="93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171" y="0"/>
              </a:lnTo>
              <a:lnTo>
                <a:pt x="427171" y="930802"/>
              </a:lnTo>
              <a:lnTo>
                <a:pt x="854342" y="9308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078289" y="2328676"/>
        <a:ext cx="63172" cy="63172"/>
      </dsp:txXfrm>
    </dsp:sp>
    <dsp:sp modelId="{250AC401-090D-4F13-BA25-1FC14E921247}">
      <dsp:nvSpPr>
        <dsp:cNvPr id="0" name=""/>
        <dsp:cNvSpPr/>
      </dsp:nvSpPr>
      <dsp:spPr>
        <a:xfrm>
          <a:off x="1682704" y="1894861"/>
          <a:ext cx="854342" cy="9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171" y="0"/>
              </a:lnTo>
              <a:lnTo>
                <a:pt x="427171" y="99884"/>
              </a:lnTo>
              <a:lnTo>
                <a:pt x="854342" y="998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088371" y="1923299"/>
        <a:ext cx="43008" cy="43008"/>
      </dsp:txXfrm>
    </dsp:sp>
    <dsp:sp modelId="{1555DBCD-2033-414A-B92F-C8437C1FF9D6}">
      <dsp:nvSpPr>
        <dsp:cNvPr id="0" name=""/>
        <dsp:cNvSpPr/>
      </dsp:nvSpPr>
      <dsp:spPr>
        <a:xfrm>
          <a:off x="1682704" y="1163829"/>
          <a:ext cx="854342" cy="731032"/>
        </a:xfrm>
        <a:custGeom>
          <a:avLst/>
          <a:gdLst/>
          <a:ahLst/>
          <a:cxnLst/>
          <a:rect l="0" t="0" r="0" b="0"/>
          <a:pathLst>
            <a:path>
              <a:moveTo>
                <a:pt x="0" y="731032"/>
              </a:moveTo>
              <a:lnTo>
                <a:pt x="427171" y="731032"/>
              </a:lnTo>
              <a:lnTo>
                <a:pt x="427171" y="0"/>
              </a:lnTo>
              <a:lnTo>
                <a:pt x="85434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081765" y="1501235"/>
        <a:ext cx="56220" cy="56220"/>
      </dsp:txXfrm>
    </dsp:sp>
    <dsp:sp modelId="{C5B76C21-E8FF-4F5B-8E91-451859BC2A2F}">
      <dsp:nvSpPr>
        <dsp:cNvPr id="0" name=""/>
        <dsp:cNvSpPr/>
      </dsp:nvSpPr>
      <dsp:spPr>
        <a:xfrm>
          <a:off x="1682704" y="332912"/>
          <a:ext cx="854342" cy="1561949"/>
        </a:xfrm>
        <a:custGeom>
          <a:avLst/>
          <a:gdLst/>
          <a:ahLst/>
          <a:cxnLst/>
          <a:rect l="0" t="0" r="0" b="0"/>
          <a:pathLst>
            <a:path>
              <a:moveTo>
                <a:pt x="0" y="1561949"/>
              </a:moveTo>
              <a:lnTo>
                <a:pt x="427171" y="1561949"/>
              </a:lnTo>
              <a:lnTo>
                <a:pt x="427171" y="0"/>
              </a:lnTo>
              <a:lnTo>
                <a:pt x="85434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065367" y="1069378"/>
        <a:ext cx="89016" cy="89016"/>
      </dsp:txXfrm>
    </dsp:sp>
    <dsp:sp modelId="{2118E963-23BC-44A4-8100-ECEDD6DEDC2A}">
      <dsp:nvSpPr>
        <dsp:cNvPr id="0" name=""/>
        <dsp:cNvSpPr/>
      </dsp:nvSpPr>
      <dsp:spPr>
        <a:xfrm>
          <a:off x="720292" y="1558576"/>
          <a:ext cx="1252253" cy="67257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PROGRAMA DE TRABAJO SINDICATO 2024</a:t>
          </a:r>
        </a:p>
      </dsp:txBody>
      <dsp:txXfrm>
        <a:off x="720292" y="1558576"/>
        <a:ext cx="1252253" cy="672570"/>
      </dsp:txXfrm>
    </dsp:sp>
    <dsp:sp modelId="{83BD30E4-7787-4998-A3A9-89B311C21712}">
      <dsp:nvSpPr>
        <dsp:cNvPr id="0" name=""/>
        <dsp:cNvSpPr/>
      </dsp:nvSpPr>
      <dsp:spPr>
        <a:xfrm>
          <a:off x="2537046" y="545"/>
          <a:ext cx="2180326" cy="664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</a:rPr>
            <a:t>Cambio Estatutos en el Título V, artículo 25 “De los Socios”</a:t>
          </a:r>
        </a:p>
      </dsp:txBody>
      <dsp:txXfrm>
        <a:off x="2537046" y="545"/>
        <a:ext cx="2180326" cy="664733"/>
      </dsp:txXfrm>
    </dsp:sp>
    <dsp:sp modelId="{8D722C74-000C-40BF-8D7C-C8FEF4D557C9}">
      <dsp:nvSpPr>
        <dsp:cNvPr id="0" name=""/>
        <dsp:cNvSpPr/>
      </dsp:nvSpPr>
      <dsp:spPr>
        <a:xfrm>
          <a:off x="2537046" y="831462"/>
          <a:ext cx="2180326" cy="66473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Modificación de los gastos por representación Sindical de los Directores. Título III, en su artículo 15. “DEL DIRECTORIO”.</a:t>
          </a:r>
        </a:p>
      </dsp:txBody>
      <dsp:txXfrm>
        <a:off x="2537046" y="831462"/>
        <a:ext cx="2180326" cy="664733"/>
      </dsp:txXfrm>
    </dsp:sp>
    <dsp:sp modelId="{1D9D9256-3587-4695-BD41-84DEC19C1DC1}">
      <dsp:nvSpPr>
        <dsp:cNvPr id="0" name=""/>
        <dsp:cNvSpPr/>
      </dsp:nvSpPr>
      <dsp:spPr>
        <a:xfrm>
          <a:off x="2537046" y="1662379"/>
          <a:ext cx="2180326" cy="66473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Definir uso de dineros acumulados en forma anual por Sindicato BSMD. Depósito a Plazo Fijo.</a:t>
          </a:r>
        </a:p>
      </dsp:txBody>
      <dsp:txXfrm>
        <a:off x="2537046" y="1662379"/>
        <a:ext cx="2180326" cy="664733"/>
      </dsp:txXfrm>
    </dsp:sp>
    <dsp:sp modelId="{77FEDD64-5959-458A-AE76-EECECDFD0925}">
      <dsp:nvSpPr>
        <dsp:cNvPr id="0" name=""/>
        <dsp:cNvSpPr/>
      </dsp:nvSpPr>
      <dsp:spPr>
        <a:xfrm>
          <a:off x="2537046" y="2493296"/>
          <a:ext cx="2180326" cy="66473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Definir la estrategia de iniciar actividades económicas con el Sindicato BSMD.</a:t>
          </a:r>
        </a:p>
      </dsp:txBody>
      <dsp:txXfrm>
        <a:off x="2537046" y="2493296"/>
        <a:ext cx="2180326" cy="664733"/>
      </dsp:txXfrm>
    </dsp:sp>
    <dsp:sp modelId="{59307CFB-DA92-4275-9032-5015CDDDCBF6}">
      <dsp:nvSpPr>
        <dsp:cNvPr id="0" name=""/>
        <dsp:cNvSpPr/>
      </dsp:nvSpPr>
      <dsp:spPr>
        <a:xfrm>
          <a:off x="2537046" y="3324213"/>
          <a:ext cx="2180326" cy="664733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Implementar página web para el Sindicato BSMD.</a:t>
          </a:r>
        </a:p>
      </dsp:txBody>
      <dsp:txXfrm>
        <a:off x="2537046" y="3324213"/>
        <a:ext cx="2180326" cy="664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EFAC-F8D2-4A02-B39B-5A3D028AC200}">
      <dsp:nvSpPr>
        <dsp:cNvPr id="0" name=""/>
        <dsp:cNvSpPr/>
      </dsp:nvSpPr>
      <dsp:spPr>
        <a:xfrm>
          <a:off x="2085603" y="2041"/>
          <a:ext cx="941659" cy="873930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Comisión Revisora Cuentas(Ente controlador)</a:t>
          </a:r>
          <a:endParaRPr lang="es-CL" sz="900" b="1" kern="1200" dirty="0">
            <a:solidFill>
              <a:schemeClr val="tx1"/>
            </a:solidFill>
          </a:endParaRPr>
        </a:p>
      </dsp:txBody>
      <dsp:txXfrm>
        <a:off x="2223506" y="130025"/>
        <a:ext cx="665853" cy="617962"/>
      </dsp:txXfrm>
    </dsp:sp>
    <dsp:sp modelId="{D47C2302-1129-4D01-9390-F811CC1B940A}">
      <dsp:nvSpPr>
        <dsp:cNvPr id="0" name=""/>
        <dsp:cNvSpPr/>
      </dsp:nvSpPr>
      <dsp:spPr>
        <a:xfrm>
          <a:off x="2361056" y="930678"/>
          <a:ext cx="390755" cy="39075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412851" y="1080103"/>
        <a:ext cx="287165" cy="91905"/>
      </dsp:txXfrm>
    </dsp:sp>
    <dsp:sp modelId="{9E0D2075-E8E0-40D3-B573-B26B3E4F1D14}">
      <dsp:nvSpPr>
        <dsp:cNvPr id="0" name=""/>
        <dsp:cNvSpPr/>
      </dsp:nvSpPr>
      <dsp:spPr>
        <a:xfrm>
          <a:off x="2040128" y="1376139"/>
          <a:ext cx="1032611" cy="998184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chemeClr val="tx1"/>
              </a:solidFill>
              <a:latin typeface="Arial Narrow" panose="020B0606020202030204" pitchFamily="34" charset="0"/>
            </a:rPr>
            <a:t>Rentabilidad/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chemeClr val="tx1"/>
              </a:solidFill>
              <a:latin typeface="Arial Narrow" panose="020B0606020202030204" pitchFamily="34" charset="0"/>
            </a:rPr>
            <a:t>Inversiones</a:t>
          </a:r>
        </a:p>
      </dsp:txBody>
      <dsp:txXfrm>
        <a:off x="2191350" y="1522320"/>
        <a:ext cx="730167" cy="705822"/>
      </dsp:txXfrm>
    </dsp:sp>
    <dsp:sp modelId="{38AFC9F8-4CF4-419A-A507-88EDD9922A55}">
      <dsp:nvSpPr>
        <dsp:cNvPr id="0" name=""/>
        <dsp:cNvSpPr/>
      </dsp:nvSpPr>
      <dsp:spPr>
        <a:xfrm>
          <a:off x="2361056" y="2429029"/>
          <a:ext cx="390755" cy="39075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412851" y="2578454"/>
        <a:ext cx="287165" cy="91905"/>
      </dsp:txXfrm>
    </dsp:sp>
    <dsp:sp modelId="{068975C6-446B-48BA-9017-21D19204682A}">
      <dsp:nvSpPr>
        <dsp:cNvPr id="0" name=""/>
        <dsp:cNvSpPr/>
      </dsp:nvSpPr>
      <dsp:spPr>
        <a:xfrm>
          <a:off x="2067272" y="2874490"/>
          <a:ext cx="978323" cy="961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Ingreso Socios</a:t>
          </a:r>
          <a:endParaRPr lang="es-CL" sz="900" b="1" kern="1200" dirty="0">
            <a:solidFill>
              <a:schemeClr val="tx1"/>
            </a:solidFill>
          </a:endParaRPr>
        </a:p>
      </dsp:txBody>
      <dsp:txXfrm>
        <a:off x="2210544" y="3015304"/>
        <a:ext cx="691779" cy="679912"/>
      </dsp:txXfrm>
    </dsp:sp>
    <dsp:sp modelId="{F9D63326-92E3-4005-AEC8-0FE2C132C7EF}">
      <dsp:nvSpPr>
        <dsp:cNvPr id="0" name=""/>
        <dsp:cNvSpPr/>
      </dsp:nvSpPr>
      <dsp:spPr>
        <a:xfrm>
          <a:off x="2361056" y="3890737"/>
          <a:ext cx="390755" cy="39075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412851" y="4040162"/>
        <a:ext cx="287165" cy="91905"/>
      </dsp:txXfrm>
    </dsp:sp>
    <dsp:sp modelId="{66D6C721-BF59-4470-9C58-0ED705AED2EC}">
      <dsp:nvSpPr>
        <dsp:cNvPr id="0" name=""/>
        <dsp:cNvSpPr/>
      </dsp:nvSpPr>
      <dsp:spPr>
        <a:xfrm>
          <a:off x="2048205" y="4336198"/>
          <a:ext cx="1016455" cy="932827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chemeClr val="tx1"/>
              </a:solidFill>
              <a:latin typeface="Arial Narrow" panose="020B0606020202030204" pitchFamily="34" charset="0"/>
            </a:rPr>
            <a:t>Nombre Sindicato(elimina MD).</a:t>
          </a:r>
          <a:endParaRPr lang="es-CL" sz="900" b="1" kern="1200" dirty="0">
            <a:solidFill>
              <a:schemeClr val="tx1"/>
            </a:solidFill>
          </a:endParaRPr>
        </a:p>
      </dsp:txBody>
      <dsp:txXfrm>
        <a:off x="2197061" y="4472807"/>
        <a:ext cx="718743" cy="659609"/>
      </dsp:txXfrm>
    </dsp:sp>
    <dsp:sp modelId="{C0DE9AE0-566D-4368-B479-A1978E686563}">
      <dsp:nvSpPr>
        <dsp:cNvPr id="0" name=""/>
        <dsp:cNvSpPr/>
      </dsp:nvSpPr>
      <dsp:spPr>
        <a:xfrm>
          <a:off x="3173796" y="2510222"/>
          <a:ext cx="214241" cy="250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3173796" y="2560346"/>
        <a:ext cx="149969" cy="150374"/>
      </dsp:txXfrm>
    </dsp:sp>
    <dsp:sp modelId="{D27DB9EE-920A-4C7E-80B2-EC70748154AB}">
      <dsp:nvSpPr>
        <dsp:cNvPr id="0" name=""/>
        <dsp:cNvSpPr/>
      </dsp:nvSpPr>
      <dsp:spPr>
        <a:xfrm>
          <a:off x="3476968" y="1961817"/>
          <a:ext cx="1347431" cy="1347431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  <a:latin typeface="Arial Narrow" panose="020B0606020202030204" pitchFamily="34" charset="0"/>
            </a:rPr>
            <a:t>Cambio Estatutos </a:t>
          </a:r>
          <a:r>
            <a:rPr lang="es-CL" sz="2000" u="none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Vigente</a:t>
          </a:r>
          <a:endParaRPr lang="es-CL" sz="2000" u="none" kern="1200" dirty="0">
            <a:solidFill>
              <a:prstClr val="black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674295" y="2159144"/>
        <a:ext cx="952777" cy="952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1EB8A-B13C-459B-9EF9-DC131F6D950B}">
      <dsp:nvSpPr>
        <dsp:cNvPr id="0" name=""/>
        <dsp:cNvSpPr/>
      </dsp:nvSpPr>
      <dsp:spPr>
        <a:xfrm>
          <a:off x="721605" y="313184"/>
          <a:ext cx="2216045" cy="221616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>
              <a:solidFill>
                <a:schemeClr val="tx1"/>
              </a:solidFill>
            </a:rPr>
            <a:t>IDEAS</a:t>
          </a:r>
        </a:p>
      </dsp:txBody>
      <dsp:txXfrm>
        <a:off x="1046137" y="637734"/>
        <a:ext cx="1566981" cy="1567065"/>
      </dsp:txXfrm>
    </dsp:sp>
    <dsp:sp modelId="{359D4EEF-2C46-4DA1-9A50-C9D308D178DA}">
      <dsp:nvSpPr>
        <dsp:cNvPr id="0" name=""/>
        <dsp:cNvSpPr/>
      </dsp:nvSpPr>
      <dsp:spPr>
        <a:xfrm>
          <a:off x="1940312" y="195015"/>
          <a:ext cx="246378" cy="24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77651-83CA-408D-92A0-7E1A4439C166}">
      <dsp:nvSpPr>
        <dsp:cNvPr id="0" name=""/>
        <dsp:cNvSpPr/>
      </dsp:nvSpPr>
      <dsp:spPr>
        <a:xfrm>
          <a:off x="1357094" y="2347701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D4422-EA7C-4379-9119-E0582AB4C88B}">
      <dsp:nvSpPr>
        <dsp:cNvPr id="0" name=""/>
        <dsp:cNvSpPr/>
      </dsp:nvSpPr>
      <dsp:spPr>
        <a:xfrm>
          <a:off x="3034470" y="1195480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7FBD2-E2D2-4195-8B90-6DD042648412}">
      <dsp:nvSpPr>
        <dsp:cNvPr id="0" name=""/>
        <dsp:cNvSpPr/>
      </dsp:nvSpPr>
      <dsp:spPr>
        <a:xfrm>
          <a:off x="2180781" y="2537478"/>
          <a:ext cx="246378" cy="24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D7CAB-FCE9-4A1B-A852-67A5155DD0B7}">
      <dsp:nvSpPr>
        <dsp:cNvPr id="0" name=""/>
        <dsp:cNvSpPr/>
      </dsp:nvSpPr>
      <dsp:spPr>
        <a:xfrm>
          <a:off x="1407098" y="545145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41DA0-FF51-4C33-81F7-A690AD7C5C26}">
      <dsp:nvSpPr>
        <dsp:cNvPr id="0" name=""/>
        <dsp:cNvSpPr/>
      </dsp:nvSpPr>
      <dsp:spPr>
        <a:xfrm>
          <a:off x="844790" y="1567431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5EB3-C570-41F8-B74B-A7E5EA4C084C}">
      <dsp:nvSpPr>
        <dsp:cNvPr id="0" name=""/>
        <dsp:cNvSpPr/>
      </dsp:nvSpPr>
      <dsp:spPr>
        <a:xfrm>
          <a:off x="-17080" y="695909"/>
          <a:ext cx="900964" cy="900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BECAS ESTUDIO</a:t>
          </a:r>
        </a:p>
      </dsp:txBody>
      <dsp:txXfrm>
        <a:off x="114863" y="827850"/>
        <a:ext cx="637078" cy="637065"/>
      </dsp:txXfrm>
    </dsp:sp>
    <dsp:sp modelId="{89C8C9BA-F68E-4AEF-ABC5-98989B73F467}">
      <dsp:nvSpPr>
        <dsp:cNvPr id="0" name=""/>
        <dsp:cNvSpPr/>
      </dsp:nvSpPr>
      <dsp:spPr>
        <a:xfrm>
          <a:off x="1874278" y="584931"/>
          <a:ext cx="246378" cy="24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B96E-A5E1-4DCC-B713-A1D5B30AE91C}">
      <dsp:nvSpPr>
        <dsp:cNvPr id="0" name=""/>
        <dsp:cNvSpPr/>
      </dsp:nvSpPr>
      <dsp:spPr>
        <a:xfrm>
          <a:off x="67924" y="1860693"/>
          <a:ext cx="445481" cy="445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2B875-566B-4F07-9584-C5FB48598A75}">
      <dsp:nvSpPr>
        <dsp:cNvPr id="0" name=""/>
        <dsp:cNvSpPr/>
      </dsp:nvSpPr>
      <dsp:spPr>
        <a:xfrm>
          <a:off x="2917331" y="60562"/>
          <a:ext cx="1305254" cy="1323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REGALO CORPORATIVO</a:t>
          </a:r>
        </a:p>
      </dsp:txBody>
      <dsp:txXfrm>
        <a:off x="3108481" y="254446"/>
        <a:ext cx="922954" cy="936156"/>
      </dsp:txXfrm>
    </dsp:sp>
    <dsp:sp modelId="{3E8B6F13-5457-466F-BCA4-AE108A8B66BE}">
      <dsp:nvSpPr>
        <dsp:cNvPr id="0" name=""/>
        <dsp:cNvSpPr/>
      </dsp:nvSpPr>
      <dsp:spPr>
        <a:xfrm>
          <a:off x="2717178" y="894283"/>
          <a:ext cx="246378" cy="24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6497E-65EA-48F9-A76B-F0347D830B38}">
      <dsp:nvSpPr>
        <dsp:cNvPr id="0" name=""/>
        <dsp:cNvSpPr/>
      </dsp:nvSpPr>
      <dsp:spPr>
        <a:xfrm>
          <a:off x="-101631" y="2391012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03F6D-24C3-4201-A3EF-66AE0F73E5BC}">
      <dsp:nvSpPr>
        <dsp:cNvPr id="0" name=""/>
        <dsp:cNvSpPr/>
      </dsp:nvSpPr>
      <dsp:spPr>
        <a:xfrm>
          <a:off x="1678478" y="2136763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A0364-3B68-4C98-BB65-E51D8789DC16}">
      <dsp:nvSpPr>
        <dsp:cNvPr id="0" name=""/>
        <dsp:cNvSpPr/>
      </dsp:nvSpPr>
      <dsp:spPr>
        <a:xfrm>
          <a:off x="3027710" y="1738734"/>
          <a:ext cx="1307488" cy="1119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PRESTAMO EMERGENCIA</a:t>
          </a:r>
        </a:p>
      </dsp:txBody>
      <dsp:txXfrm>
        <a:off x="3219187" y="1902716"/>
        <a:ext cx="924534" cy="791778"/>
      </dsp:txXfrm>
    </dsp:sp>
    <dsp:sp modelId="{AACB7D9F-BB7E-4962-9FAF-2D840485795E}">
      <dsp:nvSpPr>
        <dsp:cNvPr id="0" name=""/>
        <dsp:cNvSpPr/>
      </dsp:nvSpPr>
      <dsp:spPr>
        <a:xfrm>
          <a:off x="3289031" y="1797875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FC1C-FF6D-48EC-8E0E-ABDD9186E655}">
      <dsp:nvSpPr>
        <dsp:cNvPr id="0" name=""/>
        <dsp:cNvSpPr/>
      </dsp:nvSpPr>
      <dsp:spPr>
        <a:xfrm>
          <a:off x="825673" y="2544677"/>
          <a:ext cx="1163757" cy="1012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/>
            <a:t>ACTIVIDADES RECREATIVAS</a:t>
          </a:r>
        </a:p>
      </dsp:txBody>
      <dsp:txXfrm>
        <a:off x="996101" y="2692908"/>
        <a:ext cx="822901" cy="715725"/>
      </dsp:txXfrm>
    </dsp:sp>
    <dsp:sp modelId="{858E25D9-9641-473A-978D-0585683A3B5F}">
      <dsp:nvSpPr>
        <dsp:cNvPr id="0" name=""/>
        <dsp:cNvSpPr/>
      </dsp:nvSpPr>
      <dsp:spPr>
        <a:xfrm>
          <a:off x="1761665" y="2569879"/>
          <a:ext cx="178647" cy="17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963-23BC-44A4-8100-ECEDD6DEDC2A}">
      <dsp:nvSpPr>
        <dsp:cNvPr id="0" name=""/>
        <dsp:cNvSpPr/>
      </dsp:nvSpPr>
      <dsp:spPr>
        <a:xfrm>
          <a:off x="0" y="1612699"/>
          <a:ext cx="1806409" cy="550803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PROGRAMA DE TRABAJO SINDICATO 2024</a:t>
          </a:r>
        </a:p>
      </dsp:txBody>
      <dsp:txXfrm>
        <a:off x="0" y="1612699"/>
        <a:ext cx="1806409" cy="550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D6075-9767-4F61-94B6-FDC21F1857C3}">
      <dsp:nvSpPr>
        <dsp:cNvPr id="0" name=""/>
        <dsp:cNvSpPr/>
      </dsp:nvSpPr>
      <dsp:spPr>
        <a:xfrm>
          <a:off x="1288991" y="2438177"/>
          <a:ext cx="1507937" cy="1300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Arial Narrow" panose="020B0606020202030204" pitchFamily="34" charset="0"/>
            </a:rPr>
            <a:t>Noticias</a:t>
          </a:r>
        </a:p>
      </dsp:txBody>
      <dsp:txXfrm>
        <a:off x="1522995" y="2639929"/>
        <a:ext cx="1039930" cy="896601"/>
      </dsp:txXfrm>
    </dsp:sp>
    <dsp:sp modelId="{BCC236EA-CE9B-4E36-A933-FBB6F4AD308B}">
      <dsp:nvSpPr>
        <dsp:cNvPr id="0" name=""/>
        <dsp:cNvSpPr/>
      </dsp:nvSpPr>
      <dsp:spPr>
        <a:xfrm>
          <a:off x="1328165" y="3012147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47026-AB2A-4520-9AD7-372AE5FB6468}">
      <dsp:nvSpPr>
        <dsp:cNvPr id="0" name=""/>
        <dsp:cNvSpPr/>
      </dsp:nvSpPr>
      <dsp:spPr>
        <a:xfrm>
          <a:off x="0" y="1739864"/>
          <a:ext cx="1507937" cy="13001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C0ADA-37CC-4E44-BA88-F968ECCF785C}">
      <dsp:nvSpPr>
        <dsp:cNvPr id="0" name=""/>
        <dsp:cNvSpPr/>
      </dsp:nvSpPr>
      <dsp:spPr>
        <a:xfrm>
          <a:off x="1026578" y="2868225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85905-C4DB-4970-83FD-EF4C63A560EC}">
      <dsp:nvSpPr>
        <dsp:cNvPr id="0" name=""/>
        <dsp:cNvSpPr/>
      </dsp:nvSpPr>
      <dsp:spPr>
        <a:xfrm>
          <a:off x="2573689" y="1724407"/>
          <a:ext cx="1507937" cy="1300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>
              <a:latin typeface="Arial Narrow" panose="020B0606020202030204" pitchFamily="34" charset="0"/>
            </a:rPr>
            <a:t>Estatutos/Convenios</a:t>
          </a:r>
        </a:p>
      </dsp:txBody>
      <dsp:txXfrm>
        <a:off x="2807693" y="1926159"/>
        <a:ext cx="1039930" cy="896601"/>
      </dsp:txXfrm>
    </dsp:sp>
    <dsp:sp modelId="{25C07198-6CF9-4A6F-A04C-E77D999C668B}">
      <dsp:nvSpPr>
        <dsp:cNvPr id="0" name=""/>
        <dsp:cNvSpPr/>
      </dsp:nvSpPr>
      <dsp:spPr>
        <a:xfrm>
          <a:off x="3604561" y="2851394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BFBFB-D2AD-48B9-83CF-6ECBA0BB7502}">
      <dsp:nvSpPr>
        <dsp:cNvPr id="0" name=""/>
        <dsp:cNvSpPr/>
      </dsp:nvSpPr>
      <dsp:spPr>
        <a:xfrm>
          <a:off x="3858388" y="2438177"/>
          <a:ext cx="1507937" cy="13001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ED731-F36F-4D7E-BF20-8017FB1AF990}">
      <dsp:nvSpPr>
        <dsp:cNvPr id="0" name=""/>
        <dsp:cNvSpPr/>
      </dsp:nvSpPr>
      <dsp:spPr>
        <a:xfrm>
          <a:off x="3897562" y="3012147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AF1F6-0976-4913-B9C8-1751386F9539}">
      <dsp:nvSpPr>
        <dsp:cNvPr id="0" name=""/>
        <dsp:cNvSpPr/>
      </dsp:nvSpPr>
      <dsp:spPr>
        <a:xfrm>
          <a:off x="1288991" y="1013729"/>
          <a:ext cx="1507937" cy="1300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Arial Narrow" panose="020B0606020202030204" pitchFamily="34" charset="0"/>
            </a:rPr>
            <a:t>Boletín</a:t>
          </a:r>
        </a:p>
      </dsp:txBody>
      <dsp:txXfrm>
        <a:off x="1522995" y="1215481"/>
        <a:ext cx="1039930" cy="896601"/>
      </dsp:txXfrm>
    </dsp:sp>
    <dsp:sp modelId="{3EC58032-F255-4458-86D9-19BE138BDAF4}">
      <dsp:nvSpPr>
        <dsp:cNvPr id="0" name=""/>
        <dsp:cNvSpPr/>
      </dsp:nvSpPr>
      <dsp:spPr>
        <a:xfrm>
          <a:off x="2311276" y="1041895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B396F-FDE0-4E3A-A0E4-69E0DA99B326}">
      <dsp:nvSpPr>
        <dsp:cNvPr id="0" name=""/>
        <dsp:cNvSpPr/>
      </dsp:nvSpPr>
      <dsp:spPr>
        <a:xfrm>
          <a:off x="2573689" y="303394"/>
          <a:ext cx="1507937" cy="13001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2000" r="-102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8C1F9-11EA-4635-8FAE-0DD7CE631CC7}">
      <dsp:nvSpPr>
        <dsp:cNvPr id="0" name=""/>
        <dsp:cNvSpPr/>
      </dsp:nvSpPr>
      <dsp:spPr>
        <a:xfrm>
          <a:off x="2618230" y="874272"/>
          <a:ext cx="176552" cy="1521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11B36-0EF7-4A21-964B-6165C8EC07C1}">
      <dsp:nvSpPr>
        <dsp:cNvPr id="0" name=""/>
        <dsp:cNvSpPr/>
      </dsp:nvSpPr>
      <dsp:spPr>
        <a:xfrm>
          <a:off x="0" y="178192"/>
          <a:ext cx="3932146" cy="24575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5C7FE-EA7C-401B-835C-E41EF7BD7484}">
      <dsp:nvSpPr>
        <dsp:cNvPr id="0" name=""/>
        <dsp:cNvSpPr/>
      </dsp:nvSpPr>
      <dsp:spPr>
        <a:xfrm>
          <a:off x="499382" y="1822100"/>
          <a:ext cx="102235" cy="102235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7A30B-B5D0-4AC8-9D4F-771B488B08F9}">
      <dsp:nvSpPr>
        <dsp:cNvPr id="0" name=""/>
        <dsp:cNvSpPr/>
      </dsp:nvSpPr>
      <dsp:spPr>
        <a:xfrm>
          <a:off x="675056" y="1925083"/>
          <a:ext cx="667077" cy="60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7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Arial Narrow" panose="020B0606020202030204" pitchFamily="34" charset="0"/>
            </a:rPr>
            <a:t>Idea Inicial</a:t>
          </a:r>
        </a:p>
      </dsp:txBody>
      <dsp:txXfrm>
        <a:off x="675056" y="1925083"/>
        <a:ext cx="667077" cy="606512"/>
      </dsp:txXfrm>
    </dsp:sp>
    <dsp:sp modelId="{C316515A-05D4-40B4-A3C1-EA485AA1F2C6}">
      <dsp:nvSpPr>
        <dsp:cNvPr id="0" name=""/>
        <dsp:cNvSpPr/>
      </dsp:nvSpPr>
      <dsp:spPr>
        <a:xfrm>
          <a:off x="1401810" y="1154127"/>
          <a:ext cx="184810" cy="184810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1DEE1-0C6E-453E-946A-85DADBC44A6E}">
      <dsp:nvSpPr>
        <dsp:cNvPr id="0" name=""/>
        <dsp:cNvSpPr/>
      </dsp:nvSpPr>
      <dsp:spPr>
        <a:xfrm>
          <a:off x="1494215" y="1246532"/>
          <a:ext cx="943715" cy="133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Arial Narrow" panose="020B0606020202030204" pitchFamily="34" charset="0"/>
            </a:rPr>
            <a:t>Avance</a:t>
          </a:r>
        </a:p>
      </dsp:txBody>
      <dsp:txXfrm>
        <a:off x="1494215" y="1246532"/>
        <a:ext cx="943715" cy="1336929"/>
      </dsp:txXfrm>
    </dsp:sp>
    <dsp:sp modelId="{C1BBDF9E-B290-4BC3-ABBA-CD8002C97AE1}">
      <dsp:nvSpPr>
        <dsp:cNvPr id="0" name=""/>
        <dsp:cNvSpPr/>
      </dsp:nvSpPr>
      <dsp:spPr>
        <a:xfrm>
          <a:off x="2487082" y="747641"/>
          <a:ext cx="255589" cy="25558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3C66-7A05-48E3-8FC1-179E2DF3D5C7}">
      <dsp:nvSpPr>
        <dsp:cNvPr id="0" name=""/>
        <dsp:cNvSpPr/>
      </dsp:nvSpPr>
      <dsp:spPr>
        <a:xfrm>
          <a:off x="2264129" y="1001307"/>
          <a:ext cx="1668016" cy="1708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3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Arial Narrow" panose="020B0606020202030204" pitchFamily="34" charset="0"/>
            </a:rPr>
            <a:t>Implementación</a:t>
          </a:r>
        </a:p>
      </dsp:txBody>
      <dsp:txXfrm>
        <a:off x="2264129" y="1001307"/>
        <a:ext cx="1668016" cy="1708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4EFFF30-8DB2-5128-7793-3F00D0093F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753B20-A821-28DF-863B-A31B41897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EA2A-363A-4A14-A99A-7772000A380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E4780-B7CD-946D-D500-185AA7D919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F18CDB-DCAF-AB31-A346-B527A40D4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C769-7612-459E-A509-E13FE9F3BE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15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D683-5DAC-2ECA-1502-FBDEBA717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8C915-56FC-2988-8055-7A803BCBB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C07AE-AA23-3BDB-3C4C-BF26F5B0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FAD2A-7AD1-6DE2-0B61-36661086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FD501-B14B-8ED0-594E-A6CED4F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  <p:pic>
        <p:nvPicPr>
          <p:cNvPr id="1026" name="Imagen 3">
            <a:extLst>
              <a:ext uri="{FF2B5EF4-FFF2-40B4-BE49-F238E27FC236}">
                <a16:creationId xmlns:a16="http://schemas.microsoft.com/office/drawing/2014/main" id="{3BFECCBC-E6B1-9822-AF1A-D7C668B5BF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736" y="0"/>
            <a:ext cx="685800" cy="7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2ADF0BC-9036-E5BF-9194-3B5741B38A2C}"/>
              </a:ext>
            </a:extLst>
          </p:cNvPr>
          <p:cNvSpPr/>
          <p:nvPr userDrawn="1"/>
        </p:nvSpPr>
        <p:spPr>
          <a:xfrm>
            <a:off x="707366" y="0"/>
            <a:ext cx="10676370" cy="63835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5F76E7D9-063E-2FCF-9F61-27FEF6561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36D54C7-BCD1-E20D-6ADA-925342F1751C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9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B8897-8C19-2ECA-7790-16C651DA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995E16-7DFD-DF95-4073-F8F36A1E3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7FAA6-F970-5833-38B6-B8490E9E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6B94DB-7C43-576B-2493-1A6D3EDD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F5EFF-7127-E5ED-9077-C30EC347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53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5824B2-74CC-E2F3-6EB6-614910849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373823-DCE6-9A5D-20BB-8F3473E7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55AB4-A377-52B7-AA4D-F66B9838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44EF8-1078-0FE9-C175-5C3A684B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2DF552-56C2-EF88-C291-AA4A0FB0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16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9364C-7D68-9429-D217-78E365FE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00DC86-9FE7-AE92-46C8-92A1F1A18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269B1-0E16-97C0-4AE9-54955DE4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78C87-A88C-7D0A-0F00-E10AE99F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B8F30-DF81-A593-FD91-0C3A5E45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099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DA5AC-F563-5126-87B2-CC244D5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5CBEF-BEE0-79D1-C7E0-CE82BC0B3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1A8AB6-A10B-3CD8-7522-3E3840AD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47249-9B78-785D-FD9B-85641267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CD43E-14B8-B838-CB0D-F133AA33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30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56093-C407-2BEB-9719-240C4A43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BCE7C-72C9-FFD2-9AA8-34CC56F5D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9D9618-7654-555B-CFB9-DE18B6813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879F5-61A1-6951-92BD-D430DDC2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EAD97A-F92B-59C4-416A-1CFA949B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CD576C-72D0-87BA-C172-222B1F32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1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C64A7-1A97-BA24-B757-A2A89528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BA650-0EAE-C717-B692-4E3249B2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A3644B-02B4-545B-3F9A-C4CB541D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04B97B-A169-F920-23F4-373F16493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54CDAA-AD47-FABD-10D9-AEB8FD3EF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5527D9-1903-C244-F30C-20FA1361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A597C1-A843-68E6-062D-52D27224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5C909A-1E75-3099-B84E-7A73AD9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71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B6976-8679-0A45-9496-7138323C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382A45-677F-1B02-A925-6C919272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1E729B-A167-2EA9-F0B0-5ED42878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4294F3-BD85-0993-B37C-1932A5AD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0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CF1F73-11E7-B750-9A3B-B39AAA6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8398C6-CFE3-ED32-6E8D-F640913D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5FB66B-4EE3-5A4A-9401-19D793D6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9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20DAC-0650-7541-C70F-83C74313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518B6-815E-A45C-8420-365C5B8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38A05-5E69-730F-38DD-422F68EB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F76D43-6058-04D5-0B99-0043B9EF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7DFEBD-86E3-2944-93E1-F5871598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0256AC-E191-1F48-54AA-55B560F7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62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8E9B7-9988-F61C-23B7-5970A920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85364D-76C6-E6CB-BCCB-26EE8737B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C5873F-EAE4-2A42-5088-43BBE7F9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1C22B0-9864-D144-12A6-C5B926A5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C384D-3980-F157-1B5A-559566BC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BC6C8C-45E6-4EAB-8253-D56D779D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46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FEB1E6-4648-7877-D9E6-65850103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9D51F-6096-B8DA-8F02-433DB2B27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D46B5-D27F-3C99-81D6-BFDD91BB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7A1603-C1CE-41B0-AE87-2A5F6320EE37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21DBD-8B1B-7225-50DE-74AB6DF3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6D79A-AF6D-7344-931D-94CA3C218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A3D9-0C0F-4DA9-98D5-54C6B96928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0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package" Target="../embeddings/Microsoft_Excel_Worksheet.xlsx"/><Relationship Id="rId7" Type="http://schemas.openxmlformats.org/officeDocument/2006/relationships/diagramData" Target="../diagrams/data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microsoft.com/office/2007/relationships/diagramDrawing" Target="../diagrams/drawing3.xml"/><Relationship Id="rId5" Type="http://schemas.openxmlformats.org/officeDocument/2006/relationships/package" Target="../embeddings/Microsoft_Excel_Worksheet1.xlsx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emf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hyperlink" Target="http://www.sindicatobsmd.cl/" TargetMode="Externa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9903C3-71E6-CD73-53F1-9449E3D6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31"/>
            <a:ext cx="12192000" cy="59131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3561FC-1065-B5F0-B419-50BDF9DE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13" y="764710"/>
            <a:ext cx="2605864" cy="27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21B289-AC0A-8E36-E606-8A25EF12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38193"/>
              </p:ext>
            </p:extLst>
          </p:nvPr>
        </p:nvGraphicFramePr>
        <p:xfrm>
          <a:off x="2169160" y="498077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549150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19652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515488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DIRECTIVA PERIODO 2023-2025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6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Daniel Baesler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Ricardo Pacheco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Manuel Gallardo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4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Presidente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Secretario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Narrow" panose="020B0606020202030204" pitchFamily="34" charset="0"/>
                        </a:rPr>
                        <a:t>Tesorero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5828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FB1929-974B-004D-3E3C-7802B60717F9}"/>
              </a:ext>
            </a:extLst>
          </p:cNvPr>
          <p:cNvSpPr txBox="1"/>
          <p:nvPr/>
        </p:nvSpPr>
        <p:spPr>
          <a:xfrm>
            <a:off x="3807293" y="3866678"/>
            <a:ext cx="410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 Narrow" panose="020B0606020202030204" pitchFamily="34" charset="0"/>
              </a:rPr>
              <a:t>ASAMBLEA GENERAL EXTRAORDINARIA</a:t>
            </a:r>
          </a:p>
          <a:p>
            <a:pPr algn="ctr"/>
            <a:r>
              <a:rPr lang="es-CL" b="1" dirty="0">
                <a:latin typeface="Arial Narrow" panose="020B0606020202030204" pitchFamily="34" charset="0"/>
              </a:rPr>
              <a:t>18-07-2024</a:t>
            </a:r>
          </a:p>
        </p:txBody>
      </p:sp>
    </p:spTree>
    <p:extLst>
      <p:ext uri="{BB962C8B-B14F-4D97-AF65-F5344CB8AC3E}">
        <p14:creationId xmlns:p14="http://schemas.microsoft.com/office/powerpoint/2010/main" val="146277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683514-D021-6C7C-A686-F9304488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22"/>
            <a:ext cx="12192000" cy="59131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FECC6C-F98D-9287-B62A-DA1FB6D8DE3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26F42E41-85F5-AB36-EB3E-86BE94FE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610040"/>
              </p:ext>
            </p:extLst>
          </p:nvPr>
        </p:nvGraphicFramePr>
        <p:xfrm>
          <a:off x="-470070" y="1512803"/>
          <a:ext cx="6145784" cy="398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56CD717F-404B-6DA2-A568-9C3F0B995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413929"/>
              </p:ext>
            </p:extLst>
          </p:nvPr>
        </p:nvGraphicFramePr>
        <p:xfrm>
          <a:off x="5675714" y="1055060"/>
          <a:ext cx="6864529" cy="527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3FD1B011-0CE2-0692-4405-F68EDDDCECBD}"/>
              </a:ext>
            </a:extLst>
          </p:cNvPr>
          <p:cNvSpPr/>
          <p:nvPr/>
        </p:nvSpPr>
        <p:spPr>
          <a:xfrm>
            <a:off x="4694548" y="2856322"/>
            <a:ext cx="2450970" cy="166854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817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D37F5B5A-160A-7A16-B94A-32DD0573A1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" y="652068"/>
            <a:ext cx="12190690" cy="59131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FECC6C-F98D-9287-B62A-DA1FB6D8DE3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5AA8768-4BBA-FBD5-92EA-09C7444A3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38614"/>
              </p:ext>
            </p:extLst>
          </p:nvPr>
        </p:nvGraphicFramePr>
        <p:xfrm>
          <a:off x="211686" y="1418816"/>
          <a:ext cx="5905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05422" imgH="755627" progId="Excel.Sheet.12">
                  <p:embed/>
                </p:oleObj>
              </mc:Choice>
              <mc:Fallback>
                <p:oleObj name="Worksheet" r:id="rId3" imgW="5905422" imgH="755627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5AA8768-4BBA-FBD5-92EA-09C7444A3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86" y="1418816"/>
                        <a:ext cx="590550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90E9D81-27C4-AC48-D6B2-783D8CAA2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15019"/>
              </p:ext>
            </p:extLst>
          </p:nvPr>
        </p:nvGraphicFramePr>
        <p:xfrm>
          <a:off x="577850" y="2981325"/>
          <a:ext cx="48260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826035" imgH="1701615" progId="Excel.Sheet.12">
                  <p:embed/>
                </p:oleObj>
              </mc:Choice>
              <mc:Fallback>
                <p:oleObj name="Worksheet" r:id="rId5" imgW="4826035" imgH="1701615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890E9D81-27C4-AC48-D6B2-783D8CAA2D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2981325"/>
                        <a:ext cx="48260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D1F7C9E-ECDD-A271-6BAC-17F11E7D3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226431"/>
              </p:ext>
            </p:extLst>
          </p:nvPr>
        </p:nvGraphicFramePr>
        <p:xfrm>
          <a:off x="7159752" y="1338621"/>
          <a:ext cx="4545734" cy="361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920F631-E310-938C-06CB-C7B6104CAD38}"/>
              </a:ext>
            </a:extLst>
          </p:cNvPr>
          <p:cNvSpPr/>
          <p:nvPr/>
        </p:nvSpPr>
        <p:spPr>
          <a:xfrm>
            <a:off x="8838259" y="4857275"/>
            <a:ext cx="356616" cy="7406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76D1D1-3A89-721D-6D7E-AA4E4D52AC70}"/>
              </a:ext>
            </a:extLst>
          </p:cNvPr>
          <p:cNvSpPr/>
          <p:nvPr/>
        </p:nvSpPr>
        <p:spPr>
          <a:xfrm>
            <a:off x="7832419" y="5699428"/>
            <a:ext cx="2368296" cy="4736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COMISIÓN</a:t>
            </a:r>
          </a:p>
        </p:txBody>
      </p:sp>
    </p:spTree>
    <p:extLst>
      <p:ext uri="{BB962C8B-B14F-4D97-AF65-F5344CB8AC3E}">
        <p14:creationId xmlns:p14="http://schemas.microsoft.com/office/powerpoint/2010/main" val="385553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FECC6C-F98D-9287-B62A-DA1FB6D8DE3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9F9AF8-89AF-C6D0-5276-86FF6B965846}"/>
              </a:ext>
            </a:extLst>
          </p:cNvPr>
          <p:cNvSpPr/>
          <p:nvPr/>
        </p:nvSpPr>
        <p:spPr>
          <a:xfrm>
            <a:off x="2730840" y="2367171"/>
            <a:ext cx="673031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FIN PRESENTACIÓN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29BA43-5230-5FA7-F905-70D5745F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3775210"/>
            <a:ext cx="12192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CB1B0D-B0A7-9417-352A-D7C9DE2D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167"/>
            <a:ext cx="12192000" cy="59131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FECC6C-F98D-9287-B62A-DA1FB6D8DE3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A54167C1-B7C7-E13F-5314-E4236B4E0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43310"/>
              </p:ext>
            </p:extLst>
          </p:nvPr>
        </p:nvGraphicFramePr>
        <p:xfrm>
          <a:off x="299686" y="1932083"/>
          <a:ext cx="11373427" cy="373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780">
                  <a:extLst>
                    <a:ext uri="{9D8B030D-6E8A-4147-A177-3AD203B41FA5}">
                      <a16:colId xmlns:a16="http://schemas.microsoft.com/office/drawing/2014/main" val="3377398522"/>
                    </a:ext>
                  </a:extLst>
                </a:gridCol>
                <a:gridCol w="2315200">
                  <a:extLst>
                    <a:ext uri="{9D8B030D-6E8A-4147-A177-3AD203B41FA5}">
                      <a16:colId xmlns:a16="http://schemas.microsoft.com/office/drawing/2014/main" val="4053821607"/>
                    </a:ext>
                  </a:extLst>
                </a:gridCol>
                <a:gridCol w="4455447">
                  <a:extLst>
                    <a:ext uri="{9D8B030D-6E8A-4147-A177-3AD203B41FA5}">
                      <a16:colId xmlns:a16="http://schemas.microsoft.com/office/drawing/2014/main" val="3681178827"/>
                    </a:ext>
                  </a:extLst>
                </a:gridCol>
              </a:tblGrid>
              <a:tr h="408864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ELEMENTOS/VARIABLES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ESTATUTOS 2018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ESTATUTOS 2024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27635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ELIMINAR MD DE ESTATUTOS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25358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RENTABILIZAR PATRIMONIO(INVERSIONES)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21631"/>
                  </a:ext>
                </a:extLst>
              </a:tr>
              <a:tr h="638499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COMISIÓN RENDICIÓN CUENTAS CON MAYOR ATRIBUCIÓN Y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69812"/>
                  </a:ext>
                </a:extLst>
              </a:tr>
              <a:tr h="638499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MEJOR GESTIÓN DE LOS RECURSOS ECONÓMICOS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03136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MAYOR CAPATACIÓN DE SOCIOS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83228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INGRESOS Y AUMENTO DE PATRIMONIO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05118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DESENTRALIZAR AUTORIDAD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rgbClr val="002060"/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rgbClr val="B7E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9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267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ED2030-F305-5126-8F86-D210B8BD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"/>
            <a:ext cx="12192000" cy="5913120"/>
          </a:xfrm>
          <a:prstGeom prst="rect">
            <a:avLst/>
          </a:prstGeom>
        </p:spPr>
      </p:pic>
      <p:pic>
        <p:nvPicPr>
          <p:cNvPr id="9" name="Imagen 8" descr="Texto, Carta&#10;&#10;Descripción generada automáticamente">
            <a:extLst>
              <a:ext uri="{FF2B5EF4-FFF2-40B4-BE49-F238E27FC236}">
                <a16:creationId xmlns:a16="http://schemas.microsoft.com/office/drawing/2014/main" id="{864FEC55-DAB3-F1FF-F8B2-3AE0C2DBE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45" y="1701960"/>
            <a:ext cx="5129784" cy="3488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a captura de pantalla de un celular con texto&#10;&#10;Descripción generada automáticamente con confianza media">
            <a:extLst>
              <a:ext uri="{FF2B5EF4-FFF2-40B4-BE49-F238E27FC236}">
                <a16:creationId xmlns:a16="http://schemas.microsoft.com/office/drawing/2014/main" id="{C79C6C3F-A918-F218-C235-33DA04225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1" y="1678461"/>
            <a:ext cx="5129784" cy="350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B7F8D8-9380-8168-6A07-6304DC31A8D5}"/>
              </a:ext>
            </a:extLst>
          </p:cNvPr>
          <p:cNvSpPr txBox="1"/>
          <p:nvPr/>
        </p:nvSpPr>
        <p:spPr>
          <a:xfrm>
            <a:off x="1962150" y="1000125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ACTUAL(2018)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ADED3B-100E-2669-C7A6-F6BF9780B976}"/>
              </a:ext>
            </a:extLst>
          </p:cNvPr>
          <p:cNvSpPr txBox="1"/>
          <p:nvPr/>
        </p:nvSpPr>
        <p:spPr>
          <a:xfrm>
            <a:off x="7581900" y="1034022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PROPUESTA (2024)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0278C76-A1E6-0DB4-F3B9-72767E25103A}"/>
              </a:ext>
            </a:extLst>
          </p:cNvPr>
          <p:cNvSpPr/>
          <p:nvPr/>
        </p:nvSpPr>
        <p:spPr>
          <a:xfrm>
            <a:off x="6755363" y="2603241"/>
            <a:ext cx="4562670" cy="578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893F0E-5E89-C76D-22E1-134516D023A9}"/>
              </a:ext>
            </a:extLst>
          </p:cNvPr>
          <p:cNvSpPr/>
          <p:nvPr/>
        </p:nvSpPr>
        <p:spPr>
          <a:xfrm>
            <a:off x="6755363" y="3156838"/>
            <a:ext cx="4562670" cy="578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3840CB-F8DE-9701-8152-9FED4257CE6C}"/>
              </a:ext>
            </a:extLst>
          </p:cNvPr>
          <p:cNvSpPr/>
          <p:nvPr/>
        </p:nvSpPr>
        <p:spPr>
          <a:xfrm>
            <a:off x="6755363" y="4599265"/>
            <a:ext cx="4562670" cy="578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E18AD6-9874-9CFC-F64C-6E8DCCF58A0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</p:spTree>
    <p:extLst>
      <p:ext uri="{BB962C8B-B14F-4D97-AF65-F5344CB8AC3E}">
        <p14:creationId xmlns:p14="http://schemas.microsoft.com/office/powerpoint/2010/main" val="121543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0DBF99-2D3D-E014-ED09-433307A9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195"/>
            <a:ext cx="12192000" cy="59131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B7F8D8-9380-8168-6A07-6304DC31A8D5}"/>
              </a:ext>
            </a:extLst>
          </p:cNvPr>
          <p:cNvSpPr txBox="1"/>
          <p:nvPr/>
        </p:nvSpPr>
        <p:spPr>
          <a:xfrm>
            <a:off x="1962150" y="1000125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/>
              <a:t>ACTUAL(2018)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ADED3B-100E-2669-C7A6-F6BF9780B976}"/>
              </a:ext>
            </a:extLst>
          </p:cNvPr>
          <p:cNvSpPr txBox="1"/>
          <p:nvPr/>
        </p:nvSpPr>
        <p:spPr>
          <a:xfrm>
            <a:off x="7581900" y="1034022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/>
              <a:t>PROPUESTA (2024)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017B652-6E41-5A2D-2D10-5A4E5A1A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17" y="1836173"/>
            <a:ext cx="4800908" cy="189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D1E6FC-FA4E-FE09-6E80-21B05F874347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6E275683-58D4-4FF4-27AF-D492BE65B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39" y="1836173"/>
            <a:ext cx="5571916" cy="4363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0278C76-A1E6-0DB4-F3B9-72767E25103A}"/>
              </a:ext>
            </a:extLst>
          </p:cNvPr>
          <p:cNvSpPr/>
          <p:nvPr/>
        </p:nvSpPr>
        <p:spPr>
          <a:xfrm>
            <a:off x="6486829" y="3429000"/>
            <a:ext cx="5217491" cy="27708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488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8154C5C-AA48-AB1A-CDA9-A95C532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990"/>
            <a:ext cx="12192000" cy="59131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B7F8D8-9380-8168-6A07-6304DC31A8D5}"/>
              </a:ext>
            </a:extLst>
          </p:cNvPr>
          <p:cNvSpPr txBox="1"/>
          <p:nvPr/>
        </p:nvSpPr>
        <p:spPr>
          <a:xfrm>
            <a:off x="1962150" y="1000125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/>
              <a:t>ACTUAL(2018)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ADED3B-100E-2669-C7A6-F6BF9780B976}"/>
              </a:ext>
            </a:extLst>
          </p:cNvPr>
          <p:cNvSpPr txBox="1"/>
          <p:nvPr/>
        </p:nvSpPr>
        <p:spPr>
          <a:xfrm>
            <a:off x="7581900" y="1034022"/>
            <a:ext cx="2647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/>
              <a:t>PROPUESTA (2024)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D1E6FC-FA4E-FE09-6E80-21B05F874347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pic>
        <p:nvPicPr>
          <p:cNvPr id="8" name="Imagen 7" descr="Texto, Carta&#10;&#10;Descripción generada automáticamente">
            <a:extLst>
              <a:ext uri="{FF2B5EF4-FFF2-40B4-BE49-F238E27FC236}">
                <a16:creationId xmlns:a16="http://schemas.microsoft.com/office/drawing/2014/main" id="{379E0095-CEB9-CC50-EA30-7403E1853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97" y="2073894"/>
            <a:ext cx="4897356" cy="2710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0278C76-A1E6-0DB4-F3B9-72767E25103A}"/>
              </a:ext>
            </a:extLst>
          </p:cNvPr>
          <p:cNvSpPr/>
          <p:nvPr/>
        </p:nvSpPr>
        <p:spPr>
          <a:xfrm>
            <a:off x="6733788" y="4361688"/>
            <a:ext cx="4706865" cy="42241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172A8632-EF5F-F91F-D357-EA79FCA40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" y="2073894"/>
            <a:ext cx="5048747" cy="251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51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245103-1F17-B253-59C0-21155086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898"/>
            <a:ext cx="12192000" cy="59131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FECC6C-F98D-9287-B62A-DA1FB6D8DE3C}"/>
              </a:ext>
            </a:extLst>
          </p:cNvPr>
          <p:cNvSpPr txBox="1"/>
          <p:nvPr/>
        </p:nvSpPr>
        <p:spPr>
          <a:xfrm>
            <a:off x="4090266" y="126230"/>
            <a:ext cx="401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SINDICATO BESALCO MONTAJES 2024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26F42E41-85F5-AB36-EB3E-86BE94FE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487522"/>
              </p:ext>
            </p:extLst>
          </p:nvPr>
        </p:nvGraphicFramePr>
        <p:xfrm>
          <a:off x="389640" y="1357460"/>
          <a:ext cx="5079487" cy="382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E239147B-1884-BD75-55D1-2871CCDBC33B}"/>
              </a:ext>
            </a:extLst>
          </p:cNvPr>
          <p:cNvSpPr/>
          <p:nvPr/>
        </p:nvSpPr>
        <p:spPr>
          <a:xfrm>
            <a:off x="5740924" y="754144"/>
            <a:ext cx="6061435" cy="5759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A5D47B6-B82A-18F5-3FC0-42073D7D34A2}"/>
              </a:ext>
            </a:extLst>
          </p:cNvPr>
          <p:cNvCxnSpPr>
            <a:cxnSpLocks/>
          </p:cNvCxnSpPr>
          <p:nvPr/>
        </p:nvCxnSpPr>
        <p:spPr>
          <a:xfrm>
            <a:off x="4713402" y="3272408"/>
            <a:ext cx="10275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D5C5DCF-D526-FB26-01A9-1A2F8B5BD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209472"/>
              </p:ext>
            </p:extLst>
          </p:nvPr>
        </p:nvGraphicFramePr>
        <p:xfrm>
          <a:off x="6227854" y="1006764"/>
          <a:ext cx="5366326" cy="404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0B7075B-43BE-BCA6-2295-7D735CA2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552314"/>
              </p:ext>
            </p:extLst>
          </p:nvPr>
        </p:nvGraphicFramePr>
        <p:xfrm>
          <a:off x="3660542" y="536210"/>
          <a:ext cx="3932146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6F9F013-B1FB-E90F-F1FC-36C74E10DE9F}"/>
              </a:ext>
            </a:extLst>
          </p:cNvPr>
          <p:cNvSpPr/>
          <p:nvPr/>
        </p:nvSpPr>
        <p:spPr>
          <a:xfrm>
            <a:off x="2950411" y="2875217"/>
            <a:ext cx="1748537" cy="740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1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Implementar página web para el Sindicato BSMD.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DEE7090-2C1D-80E5-6F24-18986E07105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40280" y="3245543"/>
            <a:ext cx="71013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6DAC7E8-FC73-DD63-55EE-02A44F4B36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24888" y="4274975"/>
            <a:ext cx="1626743" cy="171730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BC6FEF6-008B-5EB6-B07C-2D9DAD69D712}"/>
              </a:ext>
            </a:extLst>
          </p:cNvPr>
          <p:cNvSpPr txBox="1"/>
          <p:nvPr/>
        </p:nvSpPr>
        <p:spPr>
          <a:xfrm>
            <a:off x="852165" y="1225348"/>
            <a:ext cx="423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PÁGINA WEB SINDICATO BESALCO MT</a:t>
            </a:r>
          </a:p>
          <a:p>
            <a:pPr algn="ctr"/>
            <a:r>
              <a:rPr lang="es-CL" dirty="0">
                <a:hlinkClick r:id="rId19"/>
              </a:rPr>
              <a:t>www.sindicatobsmd.cl</a:t>
            </a:r>
            <a:endParaRPr lang="es-CL" dirty="0"/>
          </a:p>
          <a:p>
            <a:pPr algn="ctr"/>
            <a:endParaRPr lang="es-CL" dirty="0"/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522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272</Words>
  <Application>Microsoft Office PowerPoint</Application>
  <PresentationFormat>Panorámica</PresentationFormat>
  <Paragraphs>78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Baesler Orellana</dc:creator>
  <cp:lastModifiedBy>Daniel Baesler Orellana</cp:lastModifiedBy>
  <cp:revision>1</cp:revision>
  <dcterms:created xsi:type="dcterms:W3CDTF">2024-07-09T21:47:31Z</dcterms:created>
  <dcterms:modified xsi:type="dcterms:W3CDTF">2024-07-18T21:47:36Z</dcterms:modified>
</cp:coreProperties>
</file>